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5" r:id="rId4"/>
    <p:sldId id="258" r:id="rId5"/>
    <p:sldId id="260" r:id="rId6"/>
    <p:sldId id="266" r:id="rId7"/>
    <p:sldId id="267" r:id="rId8"/>
    <p:sldId id="268" r:id="rId9"/>
    <p:sldId id="261" r:id="rId10"/>
    <p:sldId id="262" r:id="rId11"/>
    <p:sldId id="269" r:id="rId12"/>
    <p:sldId id="270" r:id="rId13"/>
    <p:sldId id="271" r:id="rId14"/>
    <p:sldId id="273" r:id="rId15"/>
    <p:sldId id="272" r:id="rId16"/>
    <p:sldId id="264" r:id="rId17"/>
    <p:sldId id="274" r:id="rId18"/>
    <p:sldId id="284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75" r:id="rId29"/>
    <p:sldId id="276" r:id="rId30"/>
    <p:sldId id="277" r:id="rId31"/>
    <p:sldId id="278" r:id="rId32"/>
    <p:sldId id="279" r:id="rId33"/>
    <p:sldId id="280" r:id="rId34"/>
    <p:sldId id="25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does the audience perceive?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F5-485A-BAC6-87AA7DB8DD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5F5-485A-BAC6-87AA7DB8DD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F5-485A-BAC6-87AA7DB8DD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5F5-485A-BAC6-87AA7DB8DDF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5F5-485A-BAC6-87AA7DB8D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body language</c:v>
                </c:pt>
                <c:pt idx="1">
                  <c:v>voice</c:v>
                </c:pt>
                <c:pt idx="2">
                  <c:v>words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5-485A-BAC6-87AA7DB8DDF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7502E-DE64-46CF-982F-700913A2955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DA9196-7089-4C5E-AAB2-BD519D35D88F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communication</a:t>
          </a:r>
          <a:endParaRPr lang="en-US" sz="1200" dirty="0">
            <a:solidFill>
              <a:schemeClr val="tx1"/>
            </a:solidFill>
          </a:endParaRPr>
        </a:p>
      </dgm:t>
    </dgm:pt>
    <dgm:pt modelId="{69DDDCAF-FEA4-4A0B-8CFC-EFB37D51A59E}" type="parTrans" cxnId="{224ECECC-1BFB-44DA-BA14-99CE647E941C}">
      <dgm:prSet/>
      <dgm:spPr/>
      <dgm:t>
        <a:bodyPr/>
        <a:lstStyle/>
        <a:p>
          <a:endParaRPr lang="en-US"/>
        </a:p>
      </dgm:t>
    </dgm:pt>
    <dgm:pt modelId="{18F9A6E4-67AF-45F7-8A54-942855B18F17}" type="sibTrans" cxnId="{224ECECC-1BFB-44DA-BA14-99CE647E941C}">
      <dgm:prSet/>
      <dgm:spPr/>
      <dgm:t>
        <a:bodyPr/>
        <a:lstStyle/>
        <a:p>
          <a:endParaRPr lang="en-US"/>
        </a:p>
      </dgm:t>
    </dgm:pt>
    <dgm:pt modelId="{3B7FC259-FAC7-4301-902F-9EC53A6BDA6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</a:t>
          </a:r>
          <a:r>
            <a:rPr lang="en-US" dirty="0" err="1" smtClean="0">
              <a:solidFill>
                <a:schemeClr val="tx1"/>
              </a:solidFill>
            </a:rPr>
            <a:t>applicatons</a:t>
          </a:r>
          <a:endParaRPr lang="en-US" dirty="0">
            <a:solidFill>
              <a:schemeClr val="tx1"/>
            </a:solidFill>
          </a:endParaRPr>
        </a:p>
      </dgm:t>
    </dgm:pt>
    <dgm:pt modelId="{17E88753-570C-4E0A-BDDB-B83FA96B9091}" type="parTrans" cxnId="{DE5AF3B4-7BCD-4C4B-A391-5C99B390ECB3}">
      <dgm:prSet/>
      <dgm:spPr/>
      <dgm:t>
        <a:bodyPr/>
        <a:lstStyle/>
        <a:p>
          <a:endParaRPr lang="en-US"/>
        </a:p>
      </dgm:t>
    </dgm:pt>
    <dgm:pt modelId="{2FF348A4-9988-4C39-AC69-25A918CEB33E}" type="sibTrans" cxnId="{DE5AF3B4-7BCD-4C4B-A391-5C99B390ECB3}">
      <dgm:prSet/>
      <dgm:spPr/>
      <dgm:t>
        <a:bodyPr/>
        <a:lstStyle/>
        <a:p>
          <a:endParaRPr lang="en-US"/>
        </a:p>
      </dgm:t>
    </dgm:pt>
    <dgm:pt modelId="{5CD34060-B490-4ED9-9298-14297A454AC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interviews and assessments</a:t>
          </a:r>
          <a:endParaRPr lang="en-US" dirty="0">
            <a:solidFill>
              <a:schemeClr val="tx1"/>
            </a:solidFill>
          </a:endParaRPr>
        </a:p>
      </dgm:t>
    </dgm:pt>
    <dgm:pt modelId="{7D6B51BF-3A00-47F2-9789-C60BCAA56267}" type="parTrans" cxnId="{A8B7573E-C2BE-4D83-94DC-CC81EAFD8061}">
      <dgm:prSet/>
      <dgm:spPr/>
      <dgm:t>
        <a:bodyPr/>
        <a:lstStyle/>
        <a:p>
          <a:endParaRPr lang="en-US"/>
        </a:p>
      </dgm:t>
    </dgm:pt>
    <dgm:pt modelId="{437A579F-274E-4864-8755-FF04EABE0D96}" type="sibTrans" cxnId="{A8B7573E-C2BE-4D83-94DC-CC81EAFD8061}">
      <dgm:prSet/>
      <dgm:spPr/>
      <dgm:t>
        <a:bodyPr/>
        <a:lstStyle/>
        <a:p>
          <a:endParaRPr lang="en-US"/>
        </a:p>
      </dgm:t>
    </dgm:pt>
    <dgm:pt modelId="{95BBE126-D65D-415E-924E-498F227C953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being successful at work</a:t>
          </a:r>
          <a:endParaRPr lang="en-US" dirty="0">
            <a:solidFill>
              <a:schemeClr val="tx1"/>
            </a:solidFill>
          </a:endParaRPr>
        </a:p>
      </dgm:t>
    </dgm:pt>
    <dgm:pt modelId="{F57FA050-2540-4045-A4FA-1A46885824DE}" type="parTrans" cxnId="{96375AC3-7487-4F17-A20E-373EC68778A0}">
      <dgm:prSet/>
      <dgm:spPr/>
      <dgm:t>
        <a:bodyPr/>
        <a:lstStyle/>
        <a:p>
          <a:endParaRPr lang="en-US"/>
        </a:p>
      </dgm:t>
    </dgm:pt>
    <dgm:pt modelId="{26961ADB-72B0-4A82-B53C-3FF26980F17A}" type="sibTrans" cxnId="{96375AC3-7487-4F17-A20E-373EC68778A0}">
      <dgm:prSet/>
      <dgm:spPr/>
      <dgm:t>
        <a:bodyPr/>
        <a:lstStyle/>
        <a:p>
          <a:endParaRPr lang="en-US"/>
        </a:p>
      </dgm:t>
    </dgm:pt>
    <dgm:pt modelId="{F5EF1707-7350-41D4-9368-3C8766443A6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0C4B6EB1-6070-4278-8309-5D8AF2C90EA1}" type="parTrans" cxnId="{D2B870BF-9997-4FBE-9166-92994DC5690B}">
      <dgm:prSet/>
      <dgm:spPr/>
      <dgm:t>
        <a:bodyPr/>
        <a:lstStyle/>
        <a:p>
          <a:endParaRPr lang="en-US"/>
        </a:p>
      </dgm:t>
    </dgm:pt>
    <dgm:pt modelId="{629B1879-FE18-460B-A739-CF22E19722F3}" type="sibTrans" cxnId="{D2B870BF-9997-4FBE-9166-92994DC5690B}">
      <dgm:prSet/>
      <dgm:spPr/>
      <dgm:t>
        <a:bodyPr/>
        <a:lstStyle/>
        <a:p>
          <a:endParaRPr lang="en-US"/>
        </a:p>
      </dgm:t>
    </dgm:pt>
    <dgm:pt modelId="{8A114D33-3289-4447-BA41-FADEFC94AEF9}" type="pres">
      <dgm:prSet presAssocID="{FE37502E-DE64-46CF-982F-700913A295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8BB06-F332-4242-BA52-6C7E22788781}" type="pres">
      <dgm:prSet presAssocID="{5CDA9196-7089-4C5E-AAB2-BD519D35D88F}" presName="centerShape" presStyleLbl="node0" presStyleIdx="0" presStyleCnt="1" custScaleX="116001" custScaleY="112911" custLinFactNeighborX="3" custLinFactNeighborY="-254"/>
      <dgm:spPr/>
      <dgm:t>
        <a:bodyPr/>
        <a:lstStyle/>
        <a:p>
          <a:endParaRPr lang="en-US"/>
        </a:p>
      </dgm:t>
    </dgm:pt>
    <dgm:pt modelId="{4C702894-B41D-4DC7-B255-D914574E5C49}" type="pres">
      <dgm:prSet presAssocID="{17E88753-570C-4E0A-BDDB-B83FA96B9091}" presName="Name9" presStyleLbl="parChTrans1D2" presStyleIdx="0" presStyleCnt="4"/>
      <dgm:spPr/>
      <dgm:t>
        <a:bodyPr/>
        <a:lstStyle/>
        <a:p>
          <a:endParaRPr lang="en-US"/>
        </a:p>
      </dgm:t>
    </dgm:pt>
    <dgm:pt modelId="{A7ACD4FE-D6AE-4C14-9E07-1881B67ED736}" type="pres">
      <dgm:prSet presAssocID="{17E88753-570C-4E0A-BDDB-B83FA96B909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2C1B7DD-E71B-44FB-AB64-588B7D350E56}" type="pres">
      <dgm:prSet presAssocID="{3B7FC259-FAC7-4301-902F-9EC53A6BDA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1919B-0650-4A25-856A-8AEF66385957}" type="pres">
      <dgm:prSet presAssocID="{7D6B51BF-3A00-47F2-9789-C60BCAA562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D5A83E5F-3724-4CAE-9F61-187C0FD10A2D}" type="pres">
      <dgm:prSet presAssocID="{7D6B51BF-3A00-47F2-9789-C60BCAA562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2951E6E-F9C3-470A-932A-4553A733848C}" type="pres">
      <dgm:prSet presAssocID="{5CD34060-B490-4ED9-9298-14297A454A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53E4-89AC-468E-AF85-F04C6A2A230A}" type="pres">
      <dgm:prSet presAssocID="{F57FA050-2540-4045-A4FA-1A46885824DE}" presName="Name9" presStyleLbl="parChTrans1D2" presStyleIdx="2" presStyleCnt="4"/>
      <dgm:spPr/>
      <dgm:t>
        <a:bodyPr/>
        <a:lstStyle/>
        <a:p>
          <a:endParaRPr lang="en-US"/>
        </a:p>
      </dgm:t>
    </dgm:pt>
    <dgm:pt modelId="{49CCE756-2CF8-4142-ACC3-BCF1BD1EEE80}" type="pres">
      <dgm:prSet presAssocID="{F57FA050-2540-4045-A4FA-1A46885824D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0347B2C-B42D-483A-953B-6BE4D42EA91F}" type="pres">
      <dgm:prSet presAssocID="{95BBE126-D65D-415E-924E-498F227C95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3C0D-43F0-479F-8F72-BA40854D6665}" type="pres">
      <dgm:prSet presAssocID="{0C4B6EB1-6070-4278-8309-5D8AF2C90E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4F574D9B-0DA3-4BA7-A160-73814364D24B}" type="pres">
      <dgm:prSet presAssocID="{0C4B6EB1-6070-4278-8309-5D8AF2C90E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74412EF-FB7D-496A-903C-7832B600E1A8}" type="pres">
      <dgm:prSet presAssocID="{F5EF1707-7350-41D4-9368-3C8766443A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ECECC-1BFB-44DA-BA14-99CE647E941C}" srcId="{FE37502E-DE64-46CF-982F-700913A29555}" destId="{5CDA9196-7089-4C5E-AAB2-BD519D35D88F}" srcOrd="0" destOrd="0" parTransId="{69DDDCAF-FEA4-4A0B-8CFC-EFB37D51A59E}" sibTransId="{18F9A6E4-67AF-45F7-8A54-942855B18F17}"/>
    <dgm:cxn modelId="{54F75198-7918-48EA-B917-0EFE62A3DDDE}" type="presOf" srcId="{0C4B6EB1-6070-4278-8309-5D8AF2C90EA1}" destId="{4F574D9B-0DA3-4BA7-A160-73814364D24B}" srcOrd="1" destOrd="0" presId="urn:microsoft.com/office/officeart/2005/8/layout/radial1"/>
    <dgm:cxn modelId="{29BB09CE-1B91-4DDE-A63E-BF51310E2154}" type="presOf" srcId="{17E88753-570C-4E0A-BDDB-B83FA96B9091}" destId="{A7ACD4FE-D6AE-4C14-9E07-1881B67ED736}" srcOrd="1" destOrd="0" presId="urn:microsoft.com/office/officeart/2005/8/layout/radial1"/>
    <dgm:cxn modelId="{A8B7573E-C2BE-4D83-94DC-CC81EAFD8061}" srcId="{5CDA9196-7089-4C5E-AAB2-BD519D35D88F}" destId="{5CD34060-B490-4ED9-9298-14297A454AC9}" srcOrd="1" destOrd="0" parTransId="{7D6B51BF-3A00-47F2-9789-C60BCAA56267}" sibTransId="{437A579F-274E-4864-8755-FF04EABE0D96}"/>
    <dgm:cxn modelId="{120EF4C5-7A6F-4CDA-8501-4838026400E2}" type="presOf" srcId="{3B7FC259-FAC7-4301-902F-9EC53A6BDA6A}" destId="{02C1B7DD-E71B-44FB-AB64-588B7D350E56}" srcOrd="0" destOrd="0" presId="urn:microsoft.com/office/officeart/2005/8/layout/radial1"/>
    <dgm:cxn modelId="{480B054E-CD53-4682-B6AC-C84E5D7BC0AD}" type="presOf" srcId="{5CDA9196-7089-4C5E-AAB2-BD519D35D88F}" destId="{91A8BB06-F332-4242-BA52-6C7E22788781}" srcOrd="0" destOrd="0" presId="urn:microsoft.com/office/officeart/2005/8/layout/radial1"/>
    <dgm:cxn modelId="{D2B870BF-9997-4FBE-9166-92994DC5690B}" srcId="{5CDA9196-7089-4C5E-AAB2-BD519D35D88F}" destId="{F5EF1707-7350-41D4-9368-3C8766443A60}" srcOrd="3" destOrd="0" parTransId="{0C4B6EB1-6070-4278-8309-5D8AF2C90EA1}" sibTransId="{629B1879-FE18-460B-A739-CF22E19722F3}"/>
    <dgm:cxn modelId="{901B2792-48BD-4387-B1FA-1372492FDF50}" type="presOf" srcId="{0C4B6EB1-6070-4278-8309-5D8AF2C90EA1}" destId="{3EEA3C0D-43F0-479F-8F72-BA40854D6665}" srcOrd="0" destOrd="0" presId="urn:microsoft.com/office/officeart/2005/8/layout/radial1"/>
    <dgm:cxn modelId="{AEDD4ACA-3D3C-4CC9-82D7-B89093784D14}" type="presOf" srcId="{7D6B51BF-3A00-47F2-9789-C60BCAA56267}" destId="{5B51919B-0650-4A25-856A-8AEF66385957}" srcOrd="0" destOrd="0" presId="urn:microsoft.com/office/officeart/2005/8/layout/radial1"/>
    <dgm:cxn modelId="{40FEB405-20A5-4DBA-BBFD-F378E038BEDF}" type="presOf" srcId="{FE37502E-DE64-46CF-982F-700913A29555}" destId="{8A114D33-3289-4447-BA41-FADEFC94AEF9}" srcOrd="0" destOrd="0" presId="urn:microsoft.com/office/officeart/2005/8/layout/radial1"/>
    <dgm:cxn modelId="{7401B464-0751-4E55-98D6-DFDD744AA89F}" type="presOf" srcId="{95BBE126-D65D-415E-924E-498F227C9536}" destId="{A0347B2C-B42D-483A-953B-6BE4D42EA91F}" srcOrd="0" destOrd="0" presId="urn:microsoft.com/office/officeart/2005/8/layout/radial1"/>
    <dgm:cxn modelId="{B072C67A-EBEA-4B63-A42A-B87CA0450AFC}" type="presOf" srcId="{17E88753-570C-4E0A-BDDB-B83FA96B9091}" destId="{4C702894-B41D-4DC7-B255-D914574E5C49}" srcOrd="0" destOrd="0" presId="urn:microsoft.com/office/officeart/2005/8/layout/radial1"/>
    <dgm:cxn modelId="{86D8A6DB-1E6D-4497-B1B8-CED225EE6126}" type="presOf" srcId="{F5EF1707-7350-41D4-9368-3C8766443A60}" destId="{174412EF-FB7D-496A-903C-7832B600E1A8}" srcOrd="0" destOrd="0" presId="urn:microsoft.com/office/officeart/2005/8/layout/radial1"/>
    <dgm:cxn modelId="{96375AC3-7487-4F17-A20E-373EC68778A0}" srcId="{5CDA9196-7089-4C5E-AAB2-BD519D35D88F}" destId="{95BBE126-D65D-415E-924E-498F227C9536}" srcOrd="2" destOrd="0" parTransId="{F57FA050-2540-4045-A4FA-1A46885824DE}" sibTransId="{26961ADB-72B0-4A82-B53C-3FF26980F17A}"/>
    <dgm:cxn modelId="{F1380B1F-565B-4C29-9E12-F96529940FB2}" type="presOf" srcId="{F57FA050-2540-4045-A4FA-1A46885824DE}" destId="{C21753E4-89AC-468E-AF85-F04C6A2A230A}" srcOrd="0" destOrd="0" presId="urn:microsoft.com/office/officeart/2005/8/layout/radial1"/>
    <dgm:cxn modelId="{5D33C004-48FC-46C3-8218-B5EDE1F91557}" type="presOf" srcId="{5CD34060-B490-4ED9-9298-14297A454AC9}" destId="{42951E6E-F9C3-470A-932A-4553A733848C}" srcOrd="0" destOrd="0" presId="urn:microsoft.com/office/officeart/2005/8/layout/radial1"/>
    <dgm:cxn modelId="{643C702C-ED7E-4DCB-9572-1565D4FFF68A}" type="presOf" srcId="{7D6B51BF-3A00-47F2-9789-C60BCAA56267}" destId="{D5A83E5F-3724-4CAE-9F61-187C0FD10A2D}" srcOrd="1" destOrd="0" presId="urn:microsoft.com/office/officeart/2005/8/layout/radial1"/>
    <dgm:cxn modelId="{3D364D4F-22D3-485D-8111-25525ABD1406}" type="presOf" srcId="{F57FA050-2540-4045-A4FA-1A46885824DE}" destId="{49CCE756-2CF8-4142-ACC3-BCF1BD1EEE80}" srcOrd="1" destOrd="0" presId="urn:microsoft.com/office/officeart/2005/8/layout/radial1"/>
    <dgm:cxn modelId="{DE5AF3B4-7BCD-4C4B-A391-5C99B390ECB3}" srcId="{5CDA9196-7089-4C5E-AAB2-BD519D35D88F}" destId="{3B7FC259-FAC7-4301-902F-9EC53A6BDA6A}" srcOrd="0" destOrd="0" parTransId="{17E88753-570C-4E0A-BDDB-B83FA96B9091}" sibTransId="{2FF348A4-9988-4C39-AC69-25A918CEB33E}"/>
    <dgm:cxn modelId="{F7B2BABF-D3AD-475A-8389-6B9AB5DA6CC0}" type="presParOf" srcId="{8A114D33-3289-4447-BA41-FADEFC94AEF9}" destId="{91A8BB06-F332-4242-BA52-6C7E22788781}" srcOrd="0" destOrd="0" presId="urn:microsoft.com/office/officeart/2005/8/layout/radial1"/>
    <dgm:cxn modelId="{463189F8-09A1-442A-859E-BC4D33BD83E6}" type="presParOf" srcId="{8A114D33-3289-4447-BA41-FADEFC94AEF9}" destId="{4C702894-B41D-4DC7-B255-D914574E5C49}" srcOrd="1" destOrd="0" presId="urn:microsoft.com/office/officeart/2005/8/layout/radial1"/>
    <dgm:cxn modelId="{1498CCE4-4C23-40E6-92B1-E6EB88477FCE}" type="presParOf" srcId="{4C702894-B41D-4DC7-B255-D914574E5C49}" destId="{A7ACD4FE-D6AE-4C14-9E07-1881B67ED736}" srcOrd="0" destOrd="0" presId="urn:microsoft.com/office/officeart/2005/8/layout/radial1"/>
    <dgm:cxn modelId="{9FEBA95D-A360-4222-8EBD-F86ED3F9EC4E}" type="presParOf" srcId="{8A114D33-3289-4447-BA41-FADEFC94AEF9}" destId="{02C1B7DD-E71B-44FB-AB64-588B7D350E56}" srcOrd="2" destOrd="0" presId="urn:microsoft.com/office/officeart/2005/8/layout/radial1"/>
    <dgm:cxn modelId="{362CD94F-056D-4D68-95C0-7BAF4456A1B4}" type="presParOf" srcId="{8A114D33-3289-4447-BA41-FADEFC94AEF9}" destId="{5B51919B-0650-4A25-856A-8AEF66385957}" srcOrd="3" destOrd="0" presId="urn:microsoft.com/office/officeart/2005/8/layout/radial1"/>
    <dgm:cxn modelId="{74462B4C-6B70-4683-BEB1-C29192BD495E}" type="presParOf" srcId="{5B51919B-0650-4A25-856A-8AEF66385957}" destId="{D5A83E5F-3724-4CAE-9F61-187C0FD10A2D}" srcOrd="0" destOrd="0" presId="urn:microsoft.com/office/officeart/2005/8/layout/radial1"/>
    <dgm:cxn modelId="{02D0CE92-E35B-43E3-AA8D-7BE48A55CA0D}" type="presParOf" srcId="{8A114D33-3289-4447-BA41-FADEFC94AEF9}" destId="{42951E6E-F9C3-470A-932A-4553A733848C}" srcOrd="4" destOrd="0" presId="urn:microsoft.com/office/officeart/2005/8/layout/radial1"/>
    <dgm:cxn modelId="{19357BA6-7F1D-42ED-BFF5-8BFFACE7E24D}" type="presParOf" srcId="{8A114D33-3289-4447-BA41-FADEFC94AEF9}" destId="{C21753E4-89AC-468E-AF85-F04C6A2A230A}" srcOrd="5" destOrd="0" presId="urn:microsoft.com/office/officeart/2005/8/layout/radial1"/>
    <dgm:cxn modelId="{5EF26FF8-CA95-4A9A-92FE-2D23FD94C6A0}" type="presParOf" srcId="{C21753E4-89AC-468E-AF85-F04C6A2A230A}" destId="{49CCE756-2CF8-4142-ACC3-BCF1BD1EEE80}" srcOrd="0" destOrd="0" presId="urn:microsoft.com/office/officeart/2005/8/layout/radial1"/>
    <dgm:cxn modelId="{ED5C1360-C09F-4B11-B0CF-3A9E48A015EA}" type="presParOf" srcId="{8A114D33-3289-4447-BA41-FADEFC94AEF9}" destId="{A0347B2C-B42D-483A-953B-6BE4D42EA91F}" srcOrd="6" destOrd="0" presId="urn:microsoft.com/office/officeart/2005/8/layout/radial1"/>
    <dgm:cxn modelId="{D7E6B1CE-C970-48A7-A745-92686F63DB2E}" type="presParOf" srcId="{8A114D33-3289-4447-BA41-FADEFC94AEF9}" destId="{3EEA3C0D-43F0-479F-8F72-BA40854D6665}" srcOrd="7" destOrd="0" presId="urn:microsoft.com/office/officeart/2005/8/layout/radial1"/>
    <dgm:cxn modelId="{0896E2EA-E4A7-4E63-ADD2-46DD40999FDE}" type="presParOf" srcId="{3EEA3C0D-43F0-479F-8F72-BA40854D6665}" destId="{4F574D9B-0DA3-4BA7-A160-73814364D24B}" srcOrd="0" destOrd="0" presId="urn:microsoft.com/office/officeart/2005/8/layout/radial1"/>
    <dgm:cxn modelId="{BBD1E4AA-9B06-4734-A1B7-A090E82A137A}" type="presParOf" srcId="{8A114D33-3289-4447-BA41-FADEFC94AEF9}" destId="{174412EF-FB7D-496A-903C-7832B600E1A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7502E-DE64-46CF-982F-700913A2955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DA9196-7089-4C5E-AAB2-BD519D35D88F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communication</a:t>
          </a:r>
          <a:endParaRPr lang="en-US" sz="1200" dirty="0">
            <a:solidFill>
              <a:schemeClr val="tx1"/>
            </a:solidFill>
          </a:endParaRPr>
        </a:p>
      </dgm:t>
    </dgm:pt>
    <dgm:pt modelId="{69DDDCAF-FEA4-4A0B-8CFC-EFB37D51A59E}" type="parTrans" cxnId="{224ECECC-1BFB-44DA-BA14-99CE647E941C}">
      <dgm:prSet/>
      <dgm:spPr/>
      <dgm:t>
        <a:bodyPr/>
        <a:lstStyle/>
        <a:p>
          <a:endParaRPr lang="en-US"/>
        </a:p>
      </dgm:t>
    </dgm:pt>
    <dgm:pt modelId="{18F9A6E4-67AF-45F7-8A54-942855B18F17}" type="sibTrans" cxnId="{224ECECC-1BFB-44DA-BA14-99CE647E941C}">
      <dgm:prSet/>
      <dgm:spPr/>
      <dgm:t>
        <a:bodyPr/>
        <a:lstStyle/>
        <a:p>
          <a:endParaRPr lang="en-US"/>
        </a:p>
      </dgm:t>
    </dgm:pt>
    <dgm:pt modelId="{3B7FC259-FAC7-4301-902F-9EC53A6BDA6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</a:t>
          </a:r>
          <a:r>
            <a:rPr lang="en-US" dirty="0" err="1" smtClean="0">
              <a:solidFill>
                <a:schemeClr val="tx1"/>
              </a:solidFill>
            </a:rPr>
            <a:t>applicatons</a:t>
          </a:r>
          <a:endParaRPr lang="en-US" dirty="0">
            <a:solidFill>
              <a:schemeClr val="tx1"/>
            </a:solidFill>
          </a:endParaRPr>
        </a:p>
      </dgm:t>
    </dgm:pt>
    <dgm:pt modelId="{17E88753-570C-4E0A-BDDB-B83FA96B9091}" type="parTrans" cxnId="{DE5AF3B4-7BCD-4C4B-A391-5C99B390ECB3}">
      <dgm:prSet/>
      <dgm:spPr/>
      <dgm:t>
        <a:bodyPr/>
        <a:lstStyle/>
        <a:p>
          <a:endParaRPr lang="en-US"/>
        </a:p>
      </dgm:t>
    </dgm:pt>
    <dgm:pt modelId="{2FF348A4-9988-4C39-AC69-25A918CEB33E}" type="sibTrans" cxnId="{DE5AF3B4-7BCD-4C4B-A391-5C99B390ECB3}">
      <dgm:prSet/>
      <dgm:spPr/>
      <dgm:t>
        <a:bodyPr/>
        <a:lstStyle/>
        <a:p>
          <a:endParaRPr lang="en-US"/>
        </a:p>
      </dgm:t>
    </dgm:pt>
    <dgm:pt modelId="{5CD34060-B490-4ED9-9298-14297A454AC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interviews and assessments</a:t>
          </a:r>
          <a:endParaRPr lang="en-US" dirty="0">
            <a:solidFill>
              <a:schemeClr val="tx1"/>
            </a:solidFill>
          </a:endParaRPr>
        </a:p>
      </dgm:t>
    </dgm:pt>
    <dgm:pt modelId="{7D6B51BF-3A00-47F2-9789-C60BCAA56267}" type="parTrans" cxnId="{A8B7573E-C2BE-4D83-94DC-CC81EAFD8061}">
      <dgm:prSet/>
      <dgm:spPr/>
      <dgm:t>
        <a:bodyPr/>
        <a:lstStyle/>
        <a:p>
          <a:endParaRPr lang="en-US"/>
        </a:p>
      </dgm:t>
    </dgm:pt>
    <dgm:pt modelId="{437A579F-274E-4864-8755-FF04EABE0D96}" type="sibTrans" cxnId="{A8B7573E-C2BE-4D83-94DC-CC81EAFD8061}">
      <dgm:prSet/>
      <dgm:spPr/>
      <dgm:t>
        <a:bodyPr/>
        <a:lstStyle/>
        <a:p>
          <a:endParaRPr lang="en-US"/>
        </a:p>
      </dgm:t>
    </dgm:pt>
    <dgm:pt modelId="{95BBE126-D65D-415E-924E-498F227C9536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being </a:t>
          </a:r>
          <a:r>
            <a:rPr lang="en-US" dirty="0" smtClean="0">
              <a:solidFill>
                <a:schemeClr val="tx1"/>
              </a:solidFill>
            </a:rPr>
            <a:t>successful at work</a:t>
          </a:r>
          <a:endParaRPr lang="en-US" dirty="0">
            <a:solidFill>
              <a:schemeClr val="tx1"/>
            </a:solidFill>
          </a:endParaRPr>
        </a:p>
      </dgm:t>
    </dgm:pt>
    <dgm:pt modelId="{F57FA050-2540-4045-A4FA-1A46885824DE}" type="parTrans" cxnId="{96375AC3-7487-4F17-A20E-373EC68778A0}">
      <dgm:prSet/>
      <dgm:spPr/>
      <dgm:t>
        <a:bodyPr/>
        <a:lstStyle/>
        <a:p>
          <a:endParaRPr lang="en-US"/>
        </a:p>
      </dgm:t>
    </dgm:pt>
    <dgm:pt modelId="{26961ADB-72B0-4A82-B53C-3FF26980F17A}" type="sibTrans" cxnId="{96375AC3-7487-4F17-A20E-373EC68778A0}">
      <dgm:prSet/>
      <dgm:spPr/>
      <dgm:t>
        <a:bodyPr/>
        <a:lstStyle/>
        <a:p>
          <a:endParaRPr lang="en-US"/>
        </a:p>
      </dgm:t>
    </dgm:pt>
    <dgm:pt modelId="{F5EF1707-7350-41D4-9368-3C8766443A60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0C4B6EB1-6070-4278-8309-5D8AF2C90EA1}" type="parTrans" cxnId="{D2B870BF-9997-4FBE-9166-92994DC5690B}">
      <dgm:prSet/>
      <dgm:spPr/>
      <dgm:t>
        <a:bodyPr/>
        <a:lstStyle/>
        <a:p>
          <a:endParaRPr lang="en-US"/>
        </a:p>
      </dgm:t>
    </dgm:pt>
    <dgm:pt modelId="{629B1879-FE18-460B-A739-CF22E19722F3}" type="sibTrans" cxnId="{D2B870BF-9997-4FBE-9166-92994DC5690B}">
      <dgm:prSet/>
      <dgm:spPr/>
      <dgm:t>
        <a:bodyPr/>
        <a:lstStyle/>
        <a:p>
          <a:endParaRPr lang="en-US"/>
        </a:p>
      </dgm:t>
    </dgm:pt>
    <dgm:pt modelId="{8A114D33-3289-4447-BA41-FADEFC94AEF9}" type="pres">
      <dgm:prSet presAssocID="{FE37502E-DE64-46CF-982F-700913A295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8BB06-F332-4242-BA52-6C7E22788781}" type="pres">
      <dgm:prSet presAssocID="{5CDA9196-7089-4C5E-AAB2-BD519D35D88F}" presName="centerShape" presStyleLbl="node0" presStyleIdx="0" presStyleCnt="1" custScaleX="116001" custScaleY="112911"/>
      <dgm:spPr/>
      <dgm:t>
        <a:bodyPr/>
        <a:lstStyle/>
        <a:p>
          <a:endParaRPr lang="en-US"/>
        </a:p>
      </dgm:t>
    </dgm:pt>
    <dgm:pt modelId="{4C702894-B41D-4DC7-B255-D914574E5C49}" type="pres">
      <dgm:prSet presAssocID="{17E88753-570C-4E0A-BDDB-B83FA96B9091}" presName="Name9" presStyleLbl="parChTrans1D2" presStyleIdx="0" presStyleCnt="4"/>
      <dgm:spPr/>
      <dgm:t>
        <a:bodyPr/>
        <a:lstStyle/>
        <a:p>
          <a:endParaRPr lang="en-US"/>
        </a:p>
      </dgm:t>
    </dgm:pt>
    <dgm:pt modelId="{A7ACD4FE-D6AE-4C14-9E07-1881B67ED736}" type="pres">
      <dgm:prSet presAssocID="{17E88753-570C-4E0A-BDDB-B83FA96B909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2C1B7DD-E71B-44FB-AB64-588B7D350E56}" type="pres">
      <dgm:prSet presAssocID="{3B7FC259-FAC7-4301-902F-9EC53A6BDA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1919B-0650-4A25-856A-8AEF66385957}" type="pres">
      <dgm:prSet presAssocID="{7D6B51BF-3A00-47F2-9789-C60BCAA562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D5A83E5F-3724-4CAE-9F61-187C0FD10A2D}" type="pres">
      <dgm:prSet presAssocID="{7D6B51BF-3A00-47F2-9789-C60BCAA562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2951E6E-F9C3-470A-932A-4553A733848C}" type="pres">
      <dgm:prSet presAssocID="{5CD34060-B490-4ED9-9298-14297A454A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53E4-89AC-468E-AF85-F04C6A2A230A}" type="pres">
      <dgm:prSet presAssocID="{F57FA050-2540-4045-A4FA-1A46885824DE}" presName="Name9" presStyleLbl="parChTrans1D2" presStyleIdx="2" presStyleCnt="4"/>
      <dgm:spPr/>
      <dgm:t>
        <a:bodyPr/>
        <a:lstStyle/>
        <a:p>
          <a:endParaRPr lang="en-US"/>
        </a:p>
      </dgm:t>
    </dgm:pt>
    <dgm:pt modelId="{49CCE756-2CF8-4142-ACC3-BCF1BD1EEE80}" type="pres">
      <dgm:prSet presAssocID="{F57FA050-2540-4045-A4FA-1A46885824D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0347B2C-B42D-483A-953B-6BE4D42EA91F}" type="pres">
      <dgm:prSet presAssocID="{95BBE126-D65D-415E-924E-498F227C95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3C0D-43F0-479F-8F72-BA40854D6665}" type="pres">
      <dgm:prSet presAssocID="{0C4B6EB1-6070-4278-8309-5D8AF2C90E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4F574D9B-0DA3-4BA7-A160-73814364D24B}" type="pres">
      <dgm:prSet presAssocID="{0C4B6EB1-6070-4278-8309-5D8AF2C90E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74412EF-FB7D-496A-903C-7832B600E1A8}" type="pres">
      <dgm:prSet presAssocID="{F5EF1707-7350-41D4-9368-3C8766443A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ECECC-1BFB-44DA-BA14-99CE647E941C}" srcId="{FE37502E-DE64-46CF-982F-700913A29555}" destId="{5CDA9196-7089-4C5E-AAB2-BD519D35D88F}" srcOrd="0" destOrd="0" parTransId="{69DDDCAF-FEA4-4A0B-8CFC-EFB37D51A59E}" sibTransId="{18F9A6E4-67AF-45F7-8A54-942855B18F17}"/>
    <dgm:cxn modelId="{54F75198-7918-48EA-B917-0EFE62A3DDDE}" type="presOf" srcId="{0C4B6EB1-6070-4278-8309-5D8AF2C90EA1}" destId="{4F574D9B-0DA3-4BA7-A160-73814364D24B}" srcOrd="1" destOrd="0" presId="urn:microsoft.com/office/officeart/2005/8/layout/radial1"/>
    <dgm:cxn modelId="{29BB09CE-1B91-4DDE-A63E-BF51310E2154}" type="presOf" srcId="{17E88753-570C-4E0A-BDDB-B83FA96B9091}" destId="{A7ACD4FE-D6AE-4C14-9E07-1881B67ED736}" srcOrd="1" destOrd="0" presId="urn:microsoft.com/office/officeart/2005/8/layout/radial1"/>
    <dgm:cxn modelId="{A8B7573E-C2BE-4D83-94DC-CC81EAFD8061}" srcId="{5CDA9196-7089-4C5E-AAB2-BD519D35D88F}" destId="{5CD34060-B490-4ED9-9298-14297A454AC9}" srcOrd="1" destOrd="0" parTransId="{7D6B51BF-3A00-47F2-9789-C60BCAA56267}" sibTransId="{437A579F-274E-4864-8755-FF04EABE0D96}"/>
    <dgm:cxn modelId="{120EF4C5-7A6F-4CDA-8501-4838026400E2}" type="presOf" srcId="{3B7FC259-FAC7-4301-902F-9EC53A6BDA6A}" destId="{02C1B7DD-E71B-44FB-AB64-588B7D350E56}" srcOrd="0" destOrd="0" presId="urn:microsoft.com/office/officeart/2005/8/layout/radial1"/>
    <dgm:cxn modelId="{480B054E-CD53-4682-B6AC-C84E5D7BC0AD}" type="presOf" srcId="{5CDA9196-7089-4C5E-AAB2-BD519D35D88F}" destId="{91A8BB06-F332-4242-BA52-6C7E22788781}" srcOrd="0" destOrd="0" presId="urn:microsoft.com/office/officeart/2005/8/layout/radial1"/>
    <dgm:cxn modelId="{D2B870BF-9997-4FBE-9166-92994DC5690B}" srcId="{5CDA9196-7089-4C5E-AAB2-BD519D35D88F}" destId="{F5EF1707-7350-41D4-9368-3C8766443A60}" srcOrd="3" destOrd="0" parTransId="{0C4B6EB1-6070-4278-8309-5D8AF2C90EA1}" sibTransId="{629B1879-FE18-460B-A739-CF22E19722F3}"/>
    <dgm:cxn modelId="{901B2792-48BD-4387-B1FA-1372492FDF50}" type="presOf" srcId="{0C4B6EB1-6070-4278-8309-5D8AF2C90EA1}" destId="{3EEA3C0D-43F0-479F-8F72-BA40854D6665}" srcOrd="0" destOrd="0" presId="urn:microsoft.com/office/officeart/2005/8/layout/radial1"/>
    <dgm:cxn modelId="{AEDD4ACA-3D3C-4CC9-82D7-B89093784D14}" type="presOf" srcId="{7D6B51BF-3A00-47F2-9789-C60BCAA56267}" destId="{5B51919B-0650-4A25-856A-8AEF66385957}" srcOrd="0" destOrd="0" presId="urn:microsoft.com/office/officeart/2005/8/layout/radial1"/>
    <dgm:cxn modelId="{40FEB405-20A5-4DBA-BBFD-F378E038BEDF}" type="presOf" srcId="{FE37502E-DE64-46CF-982F-700913A29555}" destId="{8A114D33-3289-4447-BA41-FADEFC94AEF9}" srcOrd="0" destOrd="0" presId="urn:microsoft.com/office/officeart/2005/8/layout/radial1"/>
    <dgm:cxn modelId="{7401B464-0751-4E55-98D6-DFDD744AA89F}" type="presOf" srcId="{95BBE126-D65D-415E-924E-498F227C9536}" destId="{A0347B2C-B42D-483A-953B-6BE4D42EA91F}" srcOrd="0" destOrd="0" presId="urn:microsoft.com/office/officeart/2005/8/layout/radial1"/>
    <dgm:cxn modelId="{B072C67A-EBEA-4B63-A42A-B87CA0450AFC}" type="presOf" srcId="{17E88753-570C-4E0A-BDDB-B83FA96B9091}" destId="{4C702894-B41D-4DC7-B255-D914574E5C49}" srcOrd="0" destOrd="0" presId="urn:microsoft.com/office/officeart/2005/8/layout/radial1"/>
    <dgm:cxn modelId="{86D8A6DB-1E6D-4497-B1B8-CED225EE6126}" type="presOf" srcId="{F5EF1707-7350-41D4-9368-3C8766443A60}" destId="{174412EF-FB7D-496A-903C-7832B600E1A8}" srcOrd="0" destOrd="0" presId="urn:microsoft.com/office/officeart/2005/8/layout/radial1"/>
    <dgm:cxn modelId="{96375AC3-7487-4F17-A20E-373EC68778A0}" srcId="{5CDA9196-7089-4C5E-AAB2-BD519D35D88F}" destId="{95BBE126-D65D-415E-924E-498F227C9536}" srcOrd="2" destOrd="0" parTransId="{F57FA050-2540-4045-A4FA-1A46885824DE}" sibTransId="{26961ADB-72B0-4A82-B53C-3FF26980F17A}"/>
    <dgm:cxn modelId="{F1380B1F-565B-4C29-9E12-F96529940FB2}" type="presOf" srcId="{F57FA050-2540-4045-A4FA-1A46885824DE}" destId="{C21753E4-89AC-468E-AF85-F04C6A2A230A}" srcOrd="0" destOrd="0" presId="urn:microsoft.com/office/officeart/2005/8/layout/radial1"/>
    <dgm:cxn modelId="{5D33C004-48FC-46C3-8218-B5EDE1F91557}" type="presOf" srcId="{5CD34060-B490-4ED9-9298-14297A454AC9}" destId="{42951E6E-F9C3-470A-932A-4553A733848C}" srcOrd="0" destOrd="0" presId="urn:microsoft.com/office/officeart/2005/8/layout/radial1"/>
    <dgm:cxn modelId="{643C702C-ED7E-4DCB-9572-1565D4FFF68A}" type="presOf" srcId="{7D6B51BF-3A00-47F2-9789-C60BCAA56267}" destId="{D5A83E5F-3724-4CAE-9F61-187C0FD10A2D}" srcOrd="1" destOrd="0" presId="urn:microsoft.com/office/officeart/2005/8/layout/radial1"/>
    <dgm:cxn modelId="{3D364D4F-22D3-485D-8111-25525ABD1406}" type="presOf" srcId="{F57FA050-2540-4045-A4FA-1A46885824DE}" destId="{49CCE756-2CF8-4142-ACC3-BCF1BD1EEE80}" srcOrd="1" destOrd="0" presId="urn:microsoft.com/office/officeart/2005/8/layout/radial1"/>
    <dgm:cxn modelId="{DE5AF3B4-7BCD-4C4B-A391-5C99B390ECB3}" srcId="{5CDA9196-7089-4C5E-AAB2-BD519D35D88F}" destId="{3B7FC259-FAC7-4301-902F-9EC53A6BDA6A}" srcOrd="0" destOrd="0" parTransId="{17E88753-570C-4E0A-BDDB-B83FA96B9091}" sibTransId="{2FF348A4-9988-4C39-AC69-25A918CEB33E}"/>
    <dgm:cxn modelId="{F7B2BABF-D3AD-475A-8389-6B9AB5DA6CC0}" type="presParOf" srcId="{8A114D33-3289-4447-BA41-FADEFC94AEF9}" destId="{91A8BB06-F332-4242-BA52-6C7E22788781}" srcOrd="0" destOrd="0" presId="urn:microsoft.com/office/officeart/2005/8/layout/radial1"/>
    <dgm:cxn modelId="{463189F8-09A1-442A-859E-BC4D33BD83E6}" type="presParOf" srcId="{8A114D33-3289-4447-BA41-FADEFC94AEF9}" destId="{4C702894-B41D-4DC7-B255-D914574E5C49}" srcOrd="1" destOrd="0" presId="urn:microsoft.com/office/officeart/2005/8/layout/radial1"/>
    <dgm:cxn modelId="{1498CCE4-4C23-40E6-92B1-E6EB88477FCE}" type="presParOf" srcId="{4C702894-B41D-4DC7-B255-D914574E5C49}" destId="{A7ACD4FE-D6AE-4C14-9E07-1881B67ED736}" srcOrd="0" destOrd="0" presId="urn:microsoft.com/office/officeart/2005/8/layout/radial1"/>
    <dgm:cxn modelId="{9FEBA95D-A360-4222-8EBD-F86ED3F9EC4E}" type="presParOf" srcId="{8A114D33-3289-4447-BA41-FADEFC94AEF9}" destId="{02C1B7DD-E71B-44FB-AB64-588B7D350E56}" srcOrd="2" destOrd="0" presId="urn:microsoft.com/office/officeart/2005/8/layout/radial1"/>
    <dgm:cxn modelId="{362CD94F-056D-4D68-95C0-7BAF4456A1B4}" type="presParOf" srcId="{8A114D33-3289-4447-BA41-FADEFC94AEF9}" destId="{5B51919B-0650-4A25-856A-8AEF66385957}" srcOrd="3" destOrd="0" presId="urn:microsoft.com/office/officeart/2005/8/layout/radial1"/>
    <dgm:cxn modelId="{74462B4C-6B70-4683-BEB1-C29192BD495E}" type="presParOf" srcId="{5B51919B-0650-4A25-856A-8AEF66385957}" destId="{D5A83E5F-3724-4CAE-9F61-187C0FD10A2D}" srcOrd="0" destOrd="0" presId="urn:microsoft.com/office/officeart/2005/8/layout/radial1"/>
    <dgm:cxn modelId="{02D0CE92-E35B-43E3-AA8D-7BE48A55CA0D}" type="presParOf" srcId="{8A114D33-3289-4447-BA41-FADEFC94AEF9}" destId="{42951E6E-F9C3-470A-932A-4553A733848C}" srcOrd="4" destOrd="0" presId="urn:microsoft.com/office/officeart/2005/8/layout/radial1"/>
    <dgm:cxn modelId="{19357BA6-7F1D-42ED-BFF5-8BFFACE7E24D}" type="presParOf" srcId="{8A114D33-3289-4447-BA41-FADEFC94AEF9}" destId="{C21753E4-89AC-468E-AF85-F04C6A2A230A}" srcOrd="5" destOrd="0" presId="urn:microsoft.com/office/officeart/2005/8/layout/radial1"/>
    <dgm:cxn modelId="{5EF26FF8-CA95-4A9A-92FE-2D23FD94C6A0}" type="presParOf" srcId="{C21753E4-89AC-468E-AF85-F04C6A2A230A}" destId="{49CCE756-2CF8-4142-ACC3-BCF1BD1EEE80}" srcOrd="0" destOrd="0" presId="urn:microsoft.com/office/officeart/2005/8/layout/radial1"/>
    <dgm:cxn modelId="{ED5C1360-C09F-4B11-B0CF-3A9E48A015EA}" type="presParOf" srcId="{8A114D33-3289-4447-BA41-FADEFC94AEF9}" destId="{A0347B2C-B42D-483A-953B-6BE4D42EA91F}" srcOrd="6" destOrd="0" presId="urn:microsoft.com/office/officeart/2005/8/layout/radial1"/>
    <dgm:cxn modelId="{D7E6B1CE-C970-48A7-A745-92686F63DB2E}" type="presParOf" srcId="{8A114D33-3289-4447-BA41-FADEFC94AEF9}" destId="{3EEA3C0D-43F0-479F-8F72-BA40854D6665}" srcOrd="7" destOrd="0" presId="urn:microsoft.com/office/officeart/2005/8/layout/radial1"/>
    <dgm:cxn modelId="{0896E2EA-E4A7-4E63-ADD2-46DD40999FDE}" type="presParOf" srcId="{3EEA3C0D-43F0-479F-8F72-BA40854D6665}" destId="{4F574D9B-0DA3-4BA7-A160-73814364D24B}" srcOrd="0" destOrd="0" presId="urn:microsoft.com/office/officeart/2005/8/layout/radial1"/>
    <dgm:cxn modelId="{BBD1E4AA-9B06-4734-A1B7-A090E82A137A}" type="presParOf" srcId="{8A114D33-3289-4447-BA41-FADEFC94AEF9}" destId="{174412EF-FB7D-496A-903C-7832B600E1A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DE8E3-BE1F-4844-A119-DB8EF1C35E0B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88CE33-ABB2-432C-A371-F07857A0E4FA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B6C5C399-0D38-423B-8038-9DAF450800D9}" type="parTrans" cxnId="{E611AE7F-2091-44B8-9AF3-C8A4FEE65422}">
      <dgm:prSet/>
      <dgm:spPr/>
      <dgm:t>
        <a:bodyPr/>
        <a:lstStyle/>
        <a:p>
          <a:endParaRPr lang="en-US"/>
        </a:p>
      </dgm:t>
    </dgm:pt>
    <dgm:pt modelId="{83378BCE-1CEF-4784-B830-BEE13BFB62FF}" type="sibTrans" cxnId="{E611AE7F-2091-44B8-9AF3-C8A4FEE65422}">
      <dgm:prSet/>
      <dgm:spPr/>
      <dgm:t>
        <a:bodyPr/>
        <a:lstStyle/>
        <a:p>
          <a:endParaRPr lang="en-US"/>
        </a:p>
      </dgm:t>
    </dgm:pt>
    <dgm:pt modelId="{048DA92C-1F1D-41A8-83B7-9BD18D903BAC}">
      <dgm:prSet phldrT="[Text]"/>
      <dgm:spPr/>
      <dgm:t>
        <a:bodyPr/>
        <a:lstStyle/>
        <a:p>
          <a:r>
            <a:rPr lang="en-US" dirty="0" smtClean="0"/>
            <a:t>spoken/written language</a:t>
          </a:r>
          <a:endParaRPr lang="en-US" dirty="0"/>
        </a:p>
      </dgm:t>
    </dgm:pt>
    <dgm:pt modelId="{85A71DCC-2481-4EC5-9D2D-F7BDFD1206E6}" type="parTrans" cxnId="{22A8A188-AC17-4F22-920C-5D1A22994E8E}">
      <dgm:prSet/>
      <dgm:spPr/>
      <dgm:t>
        <a:bodyPr/>
        <a:lstStyle/>
        <a:p>
          <a:endParaRPr lang="en-US"/>
        </a:p>
      </dgm:t>
    </dgm:pt>
    <dgm:pt modelId="{21241D28-7016-47D9-9AED-8377F685019B}" type="sibTrans" cxnId="{22A8A188-AC17-4F22-920C-5D1A22994E8E}">
      <dgm:prSet/>
      <dgm:spPr/>
      <dgm:t>
        <a:bodyPr/>
        <a:lstStyle/>
        <a:p>
          <a:endParaRPr lang="en-US"/>
        </a:p>
      </dgm:t>
    </dgm:pt>
    <dgm:pt modelId="{BB90A85C-AEF3-4FD7-926B-35A8C56F7201}">
      <dgm:prSet phldrT="[Text]"/>
      <dgm:spPr/>
      <dgm:t>
        <a:bodyPr/>
        <a:lstStyle/>
        <a:p>
          <a:r>
            <a:rPr lang="en-US" dirty="0" smtClean="0"/>
            <a:t>non-verbal language</a:t>
          </a:r>
          <a:endParaRPr lang="en-US" dirty="0"/>
        </a:p>
      </dgm:t>
    </dgm:pt>
    <dgm:pt modelId="{1A1724EB-319B-407B-9D97-E86654CCCF47}" type="parTrans" cxnId="{B1ABA32D-E686-4E6C-B57B-1B2E82DDA97D}">
      <dgm:prSet/>
      <dgm:spPr/>
      <dgm:t>
        <a:bodyPr/>
        <a:lstStyle/>
        <a:p>
          <a:endParaRPr lang="en-US"/>
        </a:p>
      </dgm:t>
    </dgm:pt>
    <dgm:pt modelId="{A697BCB7-E548-4A80-95B5-289F94589E89}" type="sibTrans" cxnId="{B1ABA32D-E686-4E6C-B57B-1B2E82DDA97D}">
      <dgm:prSet/>
      <dgm:spPr/>
      <dgm:t>
        <a:bodyPr/>
        <a:lstStyle/>
        <a:p>
          <a:endParaRPr lang="en-US"/>
        </a:p>
      </dgm:t>
    </dgm:pt>
    <dgm:pt modelId="{B08B96B6-478A-41D6-9739-98EED2FA4405}" type="pres">
      <dgm:prSet presAssocID="{85CDE8E3-BE1F-4844-A119-DB8EF1C35E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2B444-DE5D-4219-A6DD-42E2C4E611CA}" type="pres">
      <dgm:prSet presAssocID="{85CDE8E3-BE1F-4844-A119-DB8EF1C35E0B}" presName="dummyMaxCanvas" presStyleCnt="0">
        <dgm:presLayoutVars/>
      </dgm:prSet>
      <dgm:spPr/>
    </dgm:pt>
    <dgm:pt modelId="{E17E4735-04D5-4DC7-97D8-B547EBD50082}" type="pres">
      <dgm:prSet presAssocID="{85CDE8E3-BE1F-4844-A119-DB8EF1C35E0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A26CE-04CB-4628-A8B5-B5AD19620194}" type="pres">
      <dgm:prSet presAssocID="{85CDE8E3-BE1F-4844-A119-DB8EF1C35E0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A5AD6-8112-4484-A528-78BDBAF4E48D}" type="pres">
      <dgm:prSet presAssocID="{85CDE8E3-BE1F-4844-A119-DB8EF1C35E0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5B0BD-7C0F-4AFC-8A0D-09025C44697E}" type="pres">
      <dgm:prSet presAssocID="{85CDE8E3-BE1F-4844-A119-DB8EF1C35E0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1B21A-6301-4874-9B3F-A76E25020264}" type="pres">
      <dgm:prSet presAssocID="{85CDE8E3-BE1F-4844-A119-DB8EF1C35E0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B3F66-054B-4A48-8810-BEAB96CF1836}" type="pres">
      <dgm:prSet presAssocID="{85CDE8E3-BE1F-4844-A119-DB8EF1C35E0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D2CDC-C8C1-404C-AAD6-9CD0811C483E}" type="pres">
      <dgm:prSet presAssocID="{85CDE8E3-BE1F-4844-A119-DB8EF1C35E0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68458-1C42-4EB3-BD73-57D7E979C22B}" type="pres">
      <dgm:prSet presAssocID="{85CDE8E3-BE1F-4844-A119-DB8EF1C35E0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23FD2-18F6-4D5A-B7C7-5BC8763D6D43}" type="presOf" srcId="{BB90A85C-AEF3-4FD7-926B-35A8C56F7201}" destId="{69BA5AD6-8112-4484-A528-78BDBAF4E48D}" srcOrd="0" destOrd="0" presId="urn:microsoft.com/office/officeart/2005/8/layout/vProcess5"/>
    <dgm:cxn modelId="{76CAC746-ED7B-43D0-B102-5D9F6377EBE9}" type="presOf" srcId="{7A88CE33-ABB2-432C-A371-F07857A0E4FA}" destId="{A3DB3F66-054B-4A48-8810-BEAB96CF1836}" srcOrd="1" destOrd="0" presId="urn:microsoft.com/office/officeart/2005/8/layout/vProcess5"/>
    <dgm:cxn modelId="{B1ABA32D-E686-4E6C-B57B-1B2E82DDA97D}" srcId="{85CDE8E3-BE1F-4844-A119-DB8EF1C35E0B}" destId="{BB90A85C-AEF3-4FD7-926B-35A8C56F7201}" srcOrd="2" destOrd="0" parTransId="{1A1724EB-319B-407B-9D97-E86654CCCF47}" sibTransId="{A697BCB7-E548-4A80-95B5-289F94589E89}"/>
    <dgm:cxn modelId="{C3915ABF-A00D-4608-9295-5A651145355D}" type="presOf" srcId="{BB90A85C-AEF3-4FD7-926B-35A8C56F7201}" destId="{00F68458-1C42-4EB3-BD73-57D7E979C22B}" srcOrd="1" destOrd="0" presId="urn:microsoft.com/office/officeart/2005/8/layout/vProcess5"/>
    <dgm:cxn modelId="{299F4BFE-755A-48C3-A5F6-EADA653ECD16}" type="presOf" srcId="{83378BCE-1CEF-4784-B830-BEE13BFB62FF}" destId="{75F5B0BD-7C0F-4AFC-8A0D-09025C44697E}" srcOrd="0" destOrd="0" presId="urn:microsoft.com/office/officeart/2005/8/layout/vProcess5"/>
    <dgm:cxn modelId="{C635C7A2-235D-4089-AC5D-4907A6433D22}" type="presOf" srcId="{7A88CE33-ABB2-432C-A371-F07857A0E4FA}" destId="{E17E4735-04D5-4DC7-97D8-B547EBD50082}" srcOrd="0" destOrd="0" presId="urn:microsoft.com/office/officeart/2005/8/layout/vProcess5"/>
    <dgm:cxn modelId="{E611AE7F-2091-44B8-9AF3-C8A4FEE65422}" srcId="{85CDE8E3-BE1F-4844-A119-DB8EF1C35E0B}" destId="{7A88CE33-ABB2-432C-A371-F07857A0E4FA}" srcOrd="0" destOrd="0" parTransId="{B6C5C399-0D38-423B-8038-9DAF450800D9}" sibTransId="{83378BCE-1CEF-4784-B830-BEE13BFB62FF}"/>
    <dgm:cxn modelId="{478247B8-2155-4331-A7C0-8AE12E4C4013}" type="presOf" srcId="{21241D28-7016-47D9-9AED-8377F685019B}" destId="{C561B21A-6301-4874-9B3F-A76E25020264}" srcOrd="0" destOrd="0" presId="urn:microsoft.com/office/officeart/2005/8/layout/vProcess5"/>
    <dgm:cxn modelId="{ABD46DAE-3F05-46FC-AC05-F5BA0C5B178E}" type="presOf" srcId="{048DA92C-1F1D-41A8-83B7-9BD18D903BAC}" destId="{D71A26CE-04CB-4628-A8B5-B5AD19620194}" srcOrd="0" destOrd="0" presId="urn:microsoft.com/office/officeart/2005/8/layout/vProcess5"/>
    <dgm:cxn modelId="{D1D5147E-76DE-431F-AD27-8B2E125762DF}" type="presOf" srcId="{048DA92C-1F1D-41A8-83B7-9BD18D903BAC}" destId="{53BD2CDC-C8C1-404C-AAD6-9CD0811C483E}" srcOrd="1" destOrd="0" presId="urn:microsoft.com/office/officeart/2005/8/layout/vProcess5"/>
    <dgm:cxn modelId="{1EAA84FC-65FE-41B5-819C-3564C276FA45}" type="presOf" srcId="{85CDE8E3-BE1F-4844-A119-DB8EF1C35E0B}" destId="{B08B96B6-478A-41D6-9739-98EED2FA4405}" srcOrd="0" destOrd="0" presId="urn:microsoft.com/office/officeart/2005/8/layout/vProcess5"/>
    <dgm:cxn modelId="{22A8A188-AC17-4F22-920C-5D1A22994E8E}" srcId="{85CDE8E3-BE1F-4844-A119-DB8EF1C35E0B}" destId="{048DA92C-1F1D-41A8-83B7-9BD18D903BAC}" srcOrd="1" destOrd="0" parTransId="{85A71DCC-2481-4EC5-9D2D-F7BDFD1206E6}" sibTransId="{21241D28-7016-47D9-9AED-8377F685019B}"/>
    <dgm:cxn modelId="{8975FD0A-BD6E-489E-9FF6-3DC4E44F56D9}" type="presParOf" srcId="{B08B96B6-478A-41D6-9739-98EED2FA4405}" destId="{5F92B444-DE5D-4219-A6DD-42E2C4E611CA}" srcOrd="0" destOrd="0" presId="urn:microsoft.com/office/officeart/2005/8/layout/vProcess5"/>
    <dgm:cxn modelId="{32FE5F5B-9014-48D2-A4F6-DAC2ED280DD6}" type="presParOf" srcId="{B08B96B6-478A-41D6-9739-98EED2FA4405}" destId="{E17E4735-04D5-4DC7-97D8-B547EBD50082}" srcOrd="1" destOrd="0" presId="urn:microsoft.com/office/officeart/2005/8/layout/vProcess5"/>
    <dgm:cxn modelId="{C17946D3-3B26-46B9-AAFB-C8AEB3E63760}" type="presParOf" srcId="{B08B96B6-478A-41D6-9739-98EED2FA4405}" destId="{D71A26CE-04CB-4628-A8B5-B5AD19620194}" srcOrd="2" destOrd="0" presId="urn:microsoft.com/office/officeart/2005/8/layout/vProcess5"/>
    <dgm:cxn modelId="{640BFC42-F2FE-49F2-AB22-5F4D0D14D72D}" type="presParOf" srcId="{B08B96B6-478A-41D6-9739-98EED2FA4405}" destId="{69BA5AD6-8112-4484-A528-78BDBAF4E48D}" srcOrd="3" destOrd="0" presId="urn:microsoft.com/office/officeart/2005/8/layout/vProcess5"/>
    <dgm:cxn modelId="{2186DFCE-1035-4F90-A8DA-E2B208C96FEC}" type="presParOf" srcId="{B08B96B6-478A-41D6-9739-98EED2FA4405}" destId="{75F5B0BD-7C0F-4AFC-8A0D-09025C44697E}" srcOrd="4" destOrd="0" presId="urn:microsoft.com/office/officeart/2005/8/layout/vProcess5"/>
    <dgm:cxn modelId="{284009AA-1CC7-48F0-916B-F5CA4EAA44A4}" type="presParOf" srcId="{B08B96B6-478A-41D6-9739-98EED2FA4405}" destId="{C561B21A-6301-4874-9B3F-A76E25020264}" srcOrd="5" destOrd="0" presId="urn:microsoft.com/office/officeart/2005/8/layout/vProcess5"/>
    <dgm:cxn modelId="{2F662F4E-D69A-44F7-995A-30A4D12ACCF2}" type="presParOf" srcId="{B08B96B6-478A-41D6-9739-98EED2FA4405}" destId="{A3DB3F66-054B-4A48-8810-BEAB96CF1836}" srcOrd="6" destOrd="0" presId="urn:microsoft.com/office/officeart/2005/8/layout/vProcess5"/>
    <dgm:cxn modelId="{2D2159F4-E2EE-4BCF-82CC-C481421C5B96}" type="presParOf" srcId="{B08B96B6-478A-41D6-9739-98EED2FA4405}" destId="{53BD2CDC-C8C1-404C-AAD6-9CD0811C483E}" srcOrd="7" destOrd="0" presId="urn:microsoft.com/office/officeart/2005/8/layout/vProcess5"/>
    <dgm:cxn modelId="{A1AC5F60-5EA8-4515-9F99-4374C1A133B6}" type="presParOf" srcId="{B08B96B6-478A-41D6-9739-98EED2FA4405}" destId="{00F68458-1C42-4EB3-BD73-57D7E979C2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8BB06-F332-4242-BA52-6C7E22788781}">
      <dsp:nvSpPr>
        <dsp:cNvPr id="0" name=""/>
        <dsp:cNvSpPr/>
      </dsp:nvSpPr>
      <dsp:spPr>
        <a:xfrm>
          <a:off x="4210971" y="1622980"/>
          <a:ext cx="1527124" cy="1486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communication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434613" y="1840665"/>
        <a:ext cx="1079840" cy="1051075"/>
      </dsp:txXfrm>
    </dsp:sp>
    <dsp:sp modelId="{4C702894-B41D-4DC7-B255-D914574E5C49}">
      <dsp:nvSpPr>
        <dsp:cNvPr id="0" name=""/>
        <dsp:cNvSpPr/>
      </dsp:nvSpPr>
      <dsp:spPr>
        <a:xfrm rot="16199793">
          <a:off x="4823558" y="1460149"/>
          <a:ext cx="301843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01843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66934" y="1464512"/>
        <a:ext cx="15092" cy="15092"/>
      </dsp:txXfrm>
    </dsp:sp>
    <dsp:sp modelId="{02C1B7DD-E71B-44FB-AB64-588B7D350E56}">
      <dsp:nvSpPr>
        <dsp:cNvPr id="0" name=""/>
        <dsp:cNvSpPr/>
      </dsp:nvSpPr>
      <dsp:spPr>
        <a:xfrm>
          <a:off x="4316193" y="4660"/>
          <a:ext cx="1316475" cy="1316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job </a:t>
          </a:r>
          <a:r>
            <a:rPr lang="en-US" sz="1200" kern="1200" dirty="0" err="1" smtClean="0">
              <a:solidFill>
                <a:schemeClr val="tx1"/>
              </a:solidFill>
            </a:rPr>
            <a:t>applicatons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08986" y="197453"/>
        <a:ext cx="930889" cy="930889"/>
      </dsp:txXfrm>
    </dsp:sp>
    <dsp:sp modelId="{5B51919B-0650-4A25-856A-8AEF66385957}">
      <dsp:nvSpPr>
        <dsp:cNvPr id="0" name=""/>
        <dsp:cNvSpPr/>
      </dsp:nvSpPr>
      <dsp:spPr>
        <a:xfrm rot="17465">
          <a:off x="5738084" y="2358909"/>
          <a:ext cx="290121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90121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891" y="2363566"/>
        <a:ext cx="14506" cy="14506"/>
      </dsp:txXfrm>
    </dsp:sp>
    <dsp:sp modelId="{42951E6E-F9C3-470A-932A-4553A733848C}">
      <dsp:nvSpPr>
        <dsp:cNvPr id="0" name=""/>
        <dsp:cNvSpPr/>
      </dsp:nvSpPr>
      <dsp:spPr>
        <a:xfrm>
          <a:off x="6028195" y="1716662"/>
          <a:ext cx="1316475" cy="13164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job interviews and assessments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20988" y="1909455"/>
        <a:ext cx="930889" cy="930889"/>
      </dsp:txXfrm>
    </dsp:sp>
    <dsp:sp modelId="{C21753E4-89AC-468E-AF85-F04C6A2A230A}">
      <dsp:nvSpPr>
        <dsp:cNvPr id="0" name=""/>
        <dsp:cNvSpPr/>
      </dsp:nvSpPr>
      <dsp:spPr>
        <a:xfrm rot="5400205">
          <a:off x="4814861" y="3257135"/>
          <a:ext cx="319237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19237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66499" y="3261063"/>
        <a:ext cx="15961" cy="15961"/>
      </dsp:txXfrm>
    </dsp:sp>
    <dsp:sp modelId="{A0347B2C-B42D-483A-953B-6BE4D42EA91F}">
      <dsp:nvSpPr>
        <dsp:cNvPr id="0" name=""/>
        <dsp:cNvSpPr/>
      </dsp:nvSpPr>
      <dsp:spPr>
        <a:xfrm>
          <a:off x="4316193" y="3428663"/>
          <a:ext cx="1316475" cy="13164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being successful at work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08986" y="3621456"/>
        <a:ext cx="930889" cy="930889"/>
      </dsp:txXfrm>
    </dsp:sp>
    <dsp:sp modelId="{3EEA3C0D-43F0-479F-8F72-BA40854D6665}">
      <dsp:nvSpPr>
        <dsp:cNvPr id="0" name=""/>
        <dsp:cNvSpPr/>
      </dsp:nvSpPr>
      <dsp:spPr>
        <a:xfrm rot="10782537">
          <a:off x="3920657" y="2358909"/>
          <a:ext cx="29032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90326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8562" y="2363560"/>
        <a:ext cx="14516" cy="14516"/>
      </dsp:txXfrm>
    </dsp:sp>
    <dsp:sp modelId="{174412EF-FB7D-496A-903C-7832B600E1A8}">
      <dsp:nvSpPr>
        <dsp:cNvPr id="0" name=""/>
        <dsp:cNvSpPr/>
      </dsp:nvSpPr>
      <dsp:spPr>
        <a:xfrm>
          <a:off x="2604192" y="1716662"/>
          <a:ext cx="1316475" cy="13164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?</a:t>
          </a:r>
          <a:endParaRPr lang="en-US" sz="1200" kern="1200" dirty="0"/>
        </a:p>
      </dsp:txBody>
      <dsp:txXfrm>
        <a:off x="2796985" y="1909455"/>
        <a:ext cx="930889" cy="930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8BB06-F332-4242-BA52-6C7E22788781}">
      <dsp:nvSpPr>
        <dsp:cNvPr id="0" name=""/>
        <dsp:cNvSpPr/>
      </dsp:nvSpPr>
      <dsp:spPr>
        <a:xfrm>
          <a:off x="4210869" y="1631677"/>
          <a:ext cx="1527124" cy="1486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communication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434511" y="1849362"/>
        <a:ext cx="1079840" cy="1051075"/>
      </dsp:txXfrm>
    </dsp:sp>
    <dsp:sp modelId="{4C702894-B41D-4DC7-B255-D914574E5C49}">
      <dsp:nvSpPr>
        <dsp:cNvPr id="0" name=""/>
        <dsp:cNvSpPr/>
      </dsp:nvSpPr>
      <dsp:spPr>
        <a:xfrm rot="16200000">
          <a:off x="4819161" y="1464497"/>
          <a:ext cx="310540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10540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6667" y="1468643"/>
        <a:ext cx="15527" cy="15527"/>
      </dsp:txXfrm>
    </dsp:sp>
    <dsp:sp modelId="{02C1B7DD-E71B-44FB-AB64-588B7D350E56}">
      <dsp:nvSpPr>
        <dsp:cNvPr id="0" name=""/>
        <dsp:cNvSpPr/>
      </dsp:nvSpPr>
      <dsp:spPr>
        <a:xfrm>
          <a:off x="4316193" y="4660"/>
          <a:ext cx="1316475" cy="1316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job </a:t>
          </a:r>
          <a:r>
            <a:rPr lang="en-US" sz="1200" kern="1200" dirty="0" err="1" smtClean="0">
              <a:solidFill>
                <a:schemeClr val="tx1"/>
              </a:solidFill>
            </a:rPr>
            <a:t>applicatons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08986" y="197453"/>
        <a:ext cx="930889" cy="930889"/>
      </dsp:txXfrm>
    </dsp:sp>
    <dsp:sp modelId="{5B51919B-0650-4A25-856A-8AEF66385957}">
      <dsp:nvSpPr>
        <dsp:cNvPr id="0" name=""/>
        <dsp:cNvSpPr/>
      </dsp:nvSpPr>
      <dsp:spPr>
        <a:xfrm>
          <a:off x="5737993" y="2362990"/>
          <a:ext cx="290201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90201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839" y="2367644"/>
        <a:ext cx="14510" cy="14510"/>
      </dsp:txXfrm>
    </dsp:sp>
    <dsp:sp modelId="{42951E6E-F9C3-470A-932A-4553A733848C}">
      <dsp:nvSpPr>
        <dsp:cNvPr id="0" name=""/>
        <dsp:cNvSpPr/>
      </dsp:nvSpPr>
      <dsp:spPr>
        <a:xfrm>
          <a:off x="6028195" y="1716662"/>
          <a:ext cx="1316475" cy="13164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job interviews and assessments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20988" y="1909455"/>
        <a:ext cx="930889" cy="930889"/>
      </dsp:txXfrm>
    </dsp:sp>
    <dsp:sp modelId="{C21753E4-89AC-468E-AF85-F04C6A2A230A}">
      <dsp:nvSpPr>
        <dsp:cNvPr id="0" name=""/>
        <dsp:cNvSpPr/>
      </dsp:nvSpPr>
      <dsp:spPr>
        <a:xfrm rot="5400000">
          <a:off x="4819161" y="3261484"/>
          <a:ext cx="310540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10540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6667" y="3265629"/>
        <a:ext cx="15527" cy="15527"/>
      </dsp:txXfrm>
    </dsp:sp>
    <dsp:sp modelId="{A0347B2C-B42D-483A-953B-6BE4D42EA91F}">
      <dsp:nvSpPr>
        <dsp:cNvPr id="0" name=""/>
        <dsp:cNvSpPr/>
      </dsp:nvSpPr>
      <dsp:spPr>
        <a:xfrm>
          <a:off x="4316193" y="3428663"/>
          <a:ext cx="1316475" cy="13164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</a:rPr>
            <a:t>being </a:t>
          </a:r>
          <a:r>
            <a:rPr lang="en-US" sz="1200" kern="1200" dirty="0" smtClean="0">
              <a:solidFill>
                <a:schemeClr val="tx1"/>
              </a:solidFill>
            </a:rPr>
            <a:t>successful at work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08986" y="3621456"/>
        <a:ext cx="930889" cy="930889"/>
      </dsp:txXfrm>
    </dsp:sp>
    <dsp:sp modelId="{3EEA3C0D-43F0-479F-8F72-BA40854D6665}">
      <dsp:nvSpPr>
        <dsp:cNvPr id="0" name=""/>
        <dsp:cNvSpPr/>
      </dsp:nvSpPr>
      <dsp:spPr>
        <a:xfrm rot="10800000">
          <a:off x="3920667" y="2362990"/>
          <a:ext cx="290201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90201" y="119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8513" y="2367644"/>
        <a:ext cx="14510" cy="14510"/>
      </dsp:txXfrm>
    </dsp:sp>
    <dsp:sp modelId="{174412EF-FB7D-496A-903C-7832B600E1A8}">
      <dsp:nvSpPr>
        <dsp:cNvPr id="0" name=""/>
        <dsp:cNvSpPr/>
      </dsp:nvSpPr>
      <dsp:spPr>
        <a:xfrm>
          <a:off x="2604192" y="1716662"/>
          <a:ext cx="1316475" cy="13164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CULTURE</a:t>
          </a:r>
          <a:endParaRPr lang="en-US" sz="1200" kern="1200" dirty="0"/>
        </a:p>
      </dsp:txBody>
      <dsp:txXfrm>
        <a:off x="2796985" y="1909455"/>
        <a:ext cx="930889" cy="930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4735-04D5-4DC7-97D8-B547EBD50082}">
      <dsp:nvSpPr>
        <dsp:cNvPr id="0" name=""/>
        <dsp:cNvSpPr/>
      </dsp:nvSpPr>
      <dsp:spPr>
        <a:xfrm>
          <a:off x="0" y="0"/>
          <a:ext cx="8456533" cy="1424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communication</a:t>
          </a:r>
          <a:endParaRPr lang="en-US" sz="4500" kern="1200" dirty="0"/>
        </a:p>
      </dsp:txBody>
      <dsp:txXfrm>
        <a:off x="41735" y="41735"/>
        <a:ext cx="6918912" cy="1341470"/>
      </dsp:txXfrm>
    </dsp:sp>
    <dsp:sp modelId="{D71A26CE-04CB-4628-A8B5-B5AD19620194}">
      <dsp:nvSpPr>
        <dsp:cNvPr id="0" name=""/>
        <dsp:cNvSpPr/>
      </dsp:nvSpPr>
      <dsp:spPr>
        <a:xfrm>
          <a:off x="746164" y="1662430"/>
          <a:ext cx="8456533" cy="142494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spoken/written language</a:t>
          </a:r>
          <a:endParaRPr lang="en-US" sz="4500" kern="1200" dirty="0"/>
        </a:p>
      </dsp:txBody>
      <dsp:txXfrm>
        <a:off x="787899" y="1704165"/>
        <a:ext cx="6700687" cy="1341470"/>
      </dsp:txXfrm>
    </dsp:sp>
    <dsp:sp modelId="{69BA5AD6-8112-4484-A528-78BDBAF4E48D}">
      <dsp:nvSpPr>
        <dsp:cNvPr id="0" name=""/>
        <dsp:cNvSpPr/>
      </dsp:nvSpPr>
      <dsp:spPr>
        <a:xfrm>
          <a:off x="1492329" y="3324860"/>
          <a:ext cx="8456533" cy="142494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non-verbal language</a:t>
          </a:r>
          <a:endParaRPr lang="en-US" sz="4500" kern="1200" dirty="0"/>
        </a:p>
      </dsp:txBody>
      <dsp:txXfrm>
        <a:off x="1534064" y="3366595"/>
        <a:ext cx="6700687" cy="1341470"/>
      </dsp:txXfrm>
    </dsp:sp>
    <dsp:sp modelId="{75F5B0BD-7C0F-4AFC-8A0D-09025C44697E}">
      <dsp:nvSpPr>
        <dsp:cNvPr id="0" name=""/>
        <dsp:cNvSpPr/>
      </dsp:nvSpPr>
      <dsp:spPr>
        <a:xfrm>
          <a:off x="7530322" y="1080579"/>
          <a:ext cx="926211" cy="92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38719" y="1080579"/>
        <a:ext cx="509417" cy="696974"/>
      </dsp:txXfrm>
    </dsp:sp>
    <dsp:sp modelId="{C561B21A-6301-4874-9B3F-A76E25020264}">
      <dsp:nvSpPr>
        <dsp:cNvPr id="0" name=""/>
        <dsp:cNvSpPr/>
      </dsp:nvSpPr>
      <dsp:spPr>
        <a:xfrm>
          <a:off x="8276487" y="2733509"/>
          <a:ext cx="926211" cy="92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484884" y="2733509"/>
        <a:ext cx="509417" cy="6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30/11/2017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5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C02B-7D60-4ABE-AE3E-A4169F4B4723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3DC7-96B3-40B7-A1CC-E1EBAA271611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9A86-44E3-4B76-B9E3-7DA09BFB0614}" type="datetime1">
              <a:rPr lang="nl-BE" smtClean="0"/>
              <a:t>30/11/2017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556D-3D41-4B95-A458-B633532934EC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208E-96E4-4C68-8B2C-8EFCF23D1640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62F0-8140-497C-AE00-D9FF4DC7C506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E9D5-5459-4721-9E4A-9F056E8F0886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B8DD-2A60-4DD4-8942-A95238BCE01E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6F22-D3FA-495C-A0B7-8D688F98231F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7150E-A8B1-4BA8-8938-F295689D7827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5297-B6B6-4DA3-B974-6A7EE4C2AEA3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28F4-DCD1-4D8F-9FD1-682D6E1E8674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2597-FD3F-4377-9A1C-B47C82C2141E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2AF1-9854-404B-A03A-F38B677FC74E}" type="datetime1">
              <a:rPr lang="nl-BE" smtClean="0"/>
              <a:t>30/11/2017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7&amp;v=Vc8tfioOKvU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Gipj1caZU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v=xG-meaGqg-M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IzGrIqAk0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When</a:t>
            </a:r>
            <a:r>
              <a:rPr lang="nl-BE" dirty="0" smtClean="0"/>
              <a:t> in Rome do as Romans do: </a:t>
            </a:r>
            <a:r>
              <a:rPr lang="nl-BE" dirty="0" err="1" smtClean="0"/>
              <a:t>challenges</a:t>
            </a:r>
            <a:r>
              <a:rPr lang="nl-BE" dirty="0" smtClean="0"/>
              <a:t> of cross-</a:t>
            </a:r>
            <a:r>
              <a:rPr lang="nl-BE" dirty="0" err="1" smtClean="0"/>
              <a:t>cultural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1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5" y="1336374"/>
            <a:ext cx="6251296" cy="520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3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11</a:t>
            </a:fld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global challenges &amp; differences</a:t>
            </a:r>
          </a:p>
          <a:p>
            <a:r>
              <a:rPr lang="en-GB" dirty="0" smtClean="0"/>
              <a:t>work with different cultures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Cross-cultural communication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20653"/>
              </p:ext>
            </p:extLst>
          </p:nvPr>
        </p:nvGraphicFramePr>
        <p:xfrm>
          <a:off x="1876425" y="1825625"/>
          <a:ext cx="9948863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8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English Language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50" y="1774730"/>
            <a:ext cx="3103124" cy="49467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13</a:t>
            </a:fld>
            <a:endParaRPr lang="nl-BE"/>
          </a:p>
        </p:txBody>
      </p:sp>
      <p:sp>
        <p:nvSpPr>
          <p:cNvPr id="3" name="Oval Callout 2"/>
          <p:cNvSpPr/>
          <p:nvPr/>
        </p:nvSpPr>
        <p:spPr>
          <a:xfrm>
            <a:off x="4981303" y="2447109"/>
            <a:ext cx="6372497" cy="1576251"/>
          </a:xfrm>
          <a:prstGeom prst="wedgeEllipseCallout">
            <a:avLst>
              <a:gd name="adj1" fmla="val -63061"/>
              <a:gd name="adj2" fmla="val 691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5,000,000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English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14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Numbers vary: </a:t>
            </a:r>
          </a:p>
          <a:p>
            <a:pPr lvl="1"/>
            <a:r>
              <a:rPr lang="en-GB" dirty="0" smtClean="0"/>
              <a:t>Between 350 </a:t>
            </a:r>
            <a:r>
              <a:rPr lang="en-GB" dirty="0" err="1" smtClean="0"/>
              <a:t>mio</a:t>
            </a:r>
            <a:r>
              <a:rPr lang="en-GB" dirty="0" smtClean="0"/>
              <a:t> and 400 </a:t>
            </a:r>
            <a:r>
              <a:rPr lang="en-GB" dirty="0" err="1" smtClean="0"/>
              <a:t>mio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mother tongue/first language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Between 1.5 billion and 2 billion  second/foreign language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09" y="3428460"/>
            <a:ext cx="3355114" cy="26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English language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7" y="2327885"/>
            <a:ext cx="5671389" cy="25965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15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11" y="263611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6" y="208747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6" y="3159034"/>
            <a:ext cx="2371725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7" y="1448687"/>
            <a:ext cx="221932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36" y="308783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14" y="1393644"/>
            <a:ext cx="2869492" cy="28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Translations gone wrong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 rental brochure, Tokyo: “When passenger of foot heave in sight, tootle the horn. Trumpet him melodiously at first, but if he still obstacles your passage then tootle him with </a:t>
            </a:r>
            <a:r>
              <a:rPr lang="en-GB" dirty="0" err="1"/>
              <a:t>vigor</a:t>
            </a:r>
            <a:r>
              <a:rPr lang="en-GB" dirty="0" smtClean="0"/>
              <a:t>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1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Translations gone wrong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https://www.youtube.com/watch?time_continue=17&amp;v=Vc8tfioOKvU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1704890"/>
            <a:ext cx="6640945" cy="49742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9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19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44" y="1884074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8" y="4004107"/>
            <a:ext cx="3724531" cy="20992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A&amp;E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571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95" y="1825625"/>
            <a:ext cx="7448323" cy="474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4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20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casket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83" y="1910773"/>
            <a:ext cx="2219325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03" y="3860800"/>
            <a:ext cx="3265436" cy="21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21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grammar school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6" y="2780144"/>
            <a:ext cx="5888183" cy="3925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2519362"/>
            <a:ext cx="6172199" cy="44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22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A.E. “moxie”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470712"/>
            <a:ext cx="7010400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language, same meaning?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23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chips?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695720"/>
            <a:ext cx="6154411" cy="409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1457460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5" y="2738573"/>
            <a:ext cx="347922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24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dreich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28" y="182562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65" y="1622936"/>
            <a:ext cx="8488144" cy="40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25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err="1" smtClean="0"/>
              <a:t>peely</a:t>
            </a:r>
            <a:r>
              <a:rPr lang="en-GB" sz="4400" dirty="0" smtClean="0"/>
              <a:t> wally 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5" y="1848714"/>
            <a:ext cx="8270960" cy="36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26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to get the messages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1361743"/>
            <a:ext cx="7001163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language?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27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err="1" smtClean="0"/>
              <a:t>scran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2" y="2509035"/>
            <a:ext cx="9679826" cy="19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Non-verbal communication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988688"/>
              </p:ext>
            </p:extLst>
          </p:nvPr>
        </p:nvGraphicFramePr>
        <p:xfrm>
          <a:off x="1876425" y="1825625"/>
          <a:ext cx="9948863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5D4B-7779-46CA-9F34-AD15D64EF2D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20" y="3955812"/>
            <a:ext cx="4865030" cy="128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Non-verbal communication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5D4B-7779-46CA-9F34-AD15D64EF2D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8" y="1646238"/>
            <a:ext cx="3562350" cy="4749800"/>
          </a:xfrm>
        </p:spPr>
      </p:pic>
      <p:sp>
        <p:nvSpPr>
          <p:cNvPr id="6" name="Oval Callout 5"/>
          <p:cNvSpPr/>
          <p:nvPr/>
        </p:nvSpPr>
        <p:spPr>
          <a:xfrm>
            <a:off x="7841673" y="1237673"/>
            <a:ext cx="3983437" cy="2115127"/>
          </a:xfrm>
          <a:prstGeom prst="wedgeEllipseCallout">
            <a:avLst>
              <a:gd name="adj1" fmla="val -93324"/>
              <a:gd name="adj2" fmla="val 218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Culturally specific gestures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5564" y="2761673"/>
            <a:ext cx="3909546" cy="3482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oculesics</a:t>
            </a:r>
          </a:p>
          <a:p>
            <a:pPr algn="ctr"/>
            <a:r>
              <a:rPr lang="en-GB" dirty="0" smtClean="0"/>
              <a:t>kinesics</a:t>
            </a:r>
          </a:p>
          <a:p>
            <a:pPr algn="ctr"/>
            <a:r>
              <a:rPr lang="en-GB" dirty="0" smtClean="0"/>
              <a:t>proxemics</a:t>
            </a:r>
          </a:p>
          <a:p>
            <a:pPr algn="ctr"/>
            <a:r>
              <a:rPr lang="en-GB" dirty="0" smtClean="0"/>
              <a:t>haptics</a:t>
            </a:r>
          </a:p>
          <a:p>
            <a:pPr algn="ctr"/>
            <a:r>
              <a:rPr lang="en-GB" dirty="0" smtClean="0"/>
              <a:t>chronemics</a:t>
            </a:r>
          </a:p>
          <a:p>
            <a:pPr algn="ctr"/>
            <a:r>
              <a:rPr lang="en-GB" dirty="0" smtClean="0"/>
              <a:t>paralanguage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	Shock!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95" y="1825625"/>
            <a:ext cx="7448323" cy="474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8" y="1827603"/>
            <a:ext cx="8478253" cy="47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Posture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/>
              <a:t>Non-verbal communication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88" y="100653"/>
            <a:ext cx="8924500" cy="670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contact (oculesics)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1745009"/>
            <a:ext cx="4484914" cy="5316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0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Smiles across cultures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23" y="1825625"/>
            <a:ext cx="6333066" cy="474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32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75" y="13747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 Shaking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https://www.youtube.com/watch?v=6Gipj1caZUg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6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34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09" y="612448"/>
            <a:ext cx="8640000" cy="57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35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1" y="571500"/>
            <a:ext cx="7428412" cy="62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https://www.youtube.com/watch?feature=player_detailpage&amp;v=xG-meaGqg-M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1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https://www.youtube.com/watch?v=RhIzGrIqAk0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8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Gestures – thumbs up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1821955"/>
            <a:ext cx="4885508" cy="39633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Gestures – the Moutza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39</a:t>
            </a:fld>
            <a:endParaRPr lang="nl-B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31" y="1826365"/>
            <a:ext cx="6365966" cy="4236261"/>
          </a:xfrm>
        </p:spPr>
      </p:pic>
    </p:spTree>
    <p:extLst>
      <p:ext uri="{BB962C8B-B14F-4D97-AF65-F5344CB8AC3E}">
        <p14:creationId xmlns:p14="http://schemas.microsoft.com/office/powerpoint/2010/main" val="92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8" y="1700879"/>
            <a:ext cx="7422291" cy="4525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4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7" y="1496838"/>
            <a:ext cx="8187305" cy="472982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284616" y="455462"/>
            <a:ext cx="2699657" cy="1175657"/>
          </a:xfrm>
          <a:prstGeom prst="wedgeEllipseCallout">
            <a:avLst>
              <a:gd name="adj1" fmla="val -41954"/>
              <a:gd name="adj2" fmla="val 1711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Mahlzeit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543" y="102953"/>
            <a:ext cx="2725148" cy="265808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756467" y="102953"/>
            <a:ext cx="2699657" cy="1175657"/>
          </a:xfrm>
          <a:prstGeom prst="wedgeEllipseCallout">
            <a:avLst>
              <a:gd name="adj1" fmla="val -41954"/>
              <a:gd name="adj2" fmla="val 1711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Mahlzeit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588914" y="874596"/>
            <a:ext cx="2699657" cy="1175657"/>
          </a:xfrm>
          <a:prstGeom prst="wedgeEllipseCallout">
            <a:avLst>
              <a:gd name="adj1" fmla="val -33890"/>
              <a:gd name="adj2" fmla="val 117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Mahlzeit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Gestures – the OK 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40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939720"/>
            <a:ext cx="6749142" cy="4012376"/>
          </a:xfrm>
        </p:spPr>
      </p:pic>
    </p:spTree>
    <p:extLst>
      <p:ext uri="{BB962C8B-B14F-4D97-AF65-F5344CB8AC3E}">
        <p14:creationId xmlns:p14="http://schemas.microsoft.com/office/powerpoint/2010/main" val="3794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Gestures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41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964876"/>
            <a:ext cx="3820885" cy="5998149"/>
          </a:xfrm>
        </p:spPr>
      </p:pic>
    </p:spTree>
    <p:extLst>
      <p:ext uri="{BB962C8B-B14F-4D97-AF65-F5344CB8AC3E}">
        <p14:creationId xmlns:p14="http://schemas.microsoft.com/office/powerpoint/2010/main" val="4235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Asian proverb: </a:t>
            </a:r>
          </a:p>
          <a:p>
            <a:pPr marL="0" indent="0" algn="ctr">
              <a:buNone/>
            </a:pPr>
            <a:r>
              <a:rPr lang="en-GB" sz="4000" dirty="0" smtClean="0"/>
              <a:t>“Misunderstandings don’t exist, only the failure to communicate exists.”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0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Happy St. Andrew’s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43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7" y="2393521"/>
            <a:ext cx="5790930" cy="3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359231"/>
              </p:ext>
            </p:extLst>
          </p:nvPr>
        </p:nvGraphicFramePr>
        <p:xfrm>
          <a:off x="1876425" y="1825625"/>
          <a:ext cx="9948863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6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799970"/>
              </p:ext>
            </p:extLst>
          </p:nvPr>
        </p:nvGraphicFramePr>
        <p:xfrm>
          <a:off x="1876425" y="1825625"/>
          <a:ext cx="9948863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5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721" y="1788759"/>
            <a:ext cx="9948333" cy="475015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7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21" y="1579783"/>
            <a:ext cx="8634028" cy="47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culture?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human activity/behaviour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values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social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symbols/rituals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heritage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festivals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stories/myths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etc.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8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15" y="749030"/>
            <a:ext cx="8769484" cy="5846323"/>
          </a:xfrm>
        </p:spPr>
      </p:pic>
      <p:sp>
        <p:nvSpPr>
          <p:cNvPr id="3" name="Oval Callout 2"/>
          <p:cNvSpPr/>
          <p:nvPr/>
        </p:nvSpPr>
        <p:spPr>
          <a:xfrm>
            <a:off x="3979817" y="2542903"/>
            <a:ext cx="6017623" cy="1628503"/>
          </a:xfrm>
          <a:prstGeom prst="wedgeEllipseCallout">
            <a:avLst>
              <a:gd name="adj1" fmla="val -51079"/>
              <a:gd name="adj2" fmla="val 5180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No man is an island!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1319</TotalTime>
  <Words>355</Words>
  <Application>Microsoft Office PowerPoint</Application>
  <PresentationFormat>Widescreen</PresentationFormat>
  <Paragraphs>139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Comic Sans MS</vt:lpstr>
      <vt:lpstr>Tahoma</vt:lpstr>
      <vt:lpstr>Wingdings</vt:lpstr>
      <vt:lpstr>Kantoorthema</vt:lpstr>
      <vt:lpstr>When in Rome do as Romans do: challenges of cross-cultural communication</vt:lpstr>
      <vt:lpstr>Culture</vt:lpstr>
      <vt:lpstr>Culture Shock!</vt:lpstr>
      <vt:lpstr>Culture</vt:lpstr>
      <vt:lpstr>PowerPoint Presentation</vt:lpstr>
      <vt:lpstr>PowerPoint Presentation</vt:lpstr>
      <vt:lpstr>PowerPoint Presentation</vt:lpstr>
      <vt:lpstr>What is culture?</vt:lpstr>
      <vt:lpstr>PowerPoint Presentation</vt:lpstr>
      <vt:lpstr>Cross-culture</vt:lpstr>
      <vt:lpstr>Cross-culture</vt:lpstr>
      <vt:lpstr>Cross-cultural communication</vt:lpstr>
      <vt:lpstr>The English Language</vt:lpstr>
      <vt:lpstr>The English Language</vt:lpstr>
      <vt:lpstr>The English language</vt:lpstr>
      <vt:lpstr>Translations gone wrong</vt:lpstr>
      <vt:lpstr>Translations gone wrong</vt:lpstr>
      <vt:lpstr>Same language, same meaning?</vt:lpstr>
      <vt:lpstr>Same language, same meaning?</vt:lpstr>
      <vt:lpstr>Same language, same meaning?</vt:lpstr>
      <vt:lpstr>Same language, same meaning?</vt:lpstr>
      <vt:lpstr>Same language, same meaning?</vt:lpstr>
      <vt:lpstr>Same language, same meaning?</vt:lpstr>
      <vt:lpstr>Same language?</vt:lpstr>
      <vt:lpstr>Same language?</vt:lpstr>
      <vt:lpstr>Same language?</vt:lpstr>
      <vt:lpstr>Same language?</vt:lpstr>
      <vt:lpstr>Non-verbal communication</vt:lpstr>
      <vt:lpstr>Non-verbal communication</vt:lpstr>
      <vt:lpstr>Posture</vt:lpstr>
      <vt:lpstr>Eye contact (oculesics)</vt:lpstr>
      <vt:lpstr>Smiles across cultures</vt:lpstr>
      <vt:lpstr>Head Shaking</vt:lpstr>
      <vt:lpstr>Physical space</vt:lpstr>
      <vt:lpstr>Physical space</vt:lpstr>
      <vt:lpstr>Personal space</vt:lpstr>
      <vt:lpstr>Personal space</vt:lpstr>
      <vt:lpstr>Gestures – thumbs up</vt:lpstr>
      <vt:lpstr>Gestures – the Moutza</vt:lpstr>
      <vt:lpstr>Gestures – the OK sign</vt:lpstr>
      <vt:lpstr>Gestures</vt:lpstr>
      <vt:lpstr>PowerPoint Presentation</vt:lpstr>
      <vt:lpstr>Thank you!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in Rome do as Romans do: challenges of cross-cultural communication</dc:title>
  <dc:creator>Sylvia Statz</dc:creator>
  <cp:lastModifiedBy>Sylvia Statz</cp:lastModifiedBy>
  <cp:revision>51</cp:revision>
  <dcterms:created xsi:type="dcterms:W3CDTF">2017-11-15T07:05:25Z</dcterms:created>
  <dcterms:modified xsi:type="dcterms:W3CDTF">2017-11-30T07:30:49Z</dcterms:modified>
</cp:coreProperties>
</file>