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403" r:id="rId3"/>
    <p:sldId id="402" r:id="rId4"/>
    <p:sldId id="381" r:id="rId5"/>
    <p:sldId id="366" r:id="rId6"/>
    <p:sldId id="386" r:id="rId7"/>
    <p:sldId id="368" r:id="rId8"/>
    <p:sldId id="379" r:id="rId9"/>
    <p:sldId id="391" r:id="rId10"/>
    <p:sldId id="394" r:id="rId11"/>
    <p:sldId id="397" r:id="rId12"/>
  </p:sldIdLst>
  <p:sldSz cx="12192000" cy="6858000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49"/>
    <a:srgbClr val="002757"/>
    <a:srgbClr val="FFFFFF"/>
    <a:srgbClr val="151611"/>
    <a:srgbClr val="161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73342" autoAdjust="0"/>
  </p:normalViewPr>
  <p:slideViewPr>
    <p:cSldViewPr snapToGrid="0">
      <p:cViewPr varScale="1">
        <p:scale>
          <a:sx n="61" d="100"/>
          <a:sy n="61" d="100"/>
        </p:scale>
        <p:origin x="1502" y="43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7BB1F-09F8-4352-B937-E1548CCB7C06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nl-BE"/>
        </a:p>
      </dgm:t>
    </dgm:pt>
    <dgm:pt modelId="{AB5CBAA1-8FB6-4D4B-98AF-E1E743D83BCC}">
      <dgm:prSet phldrT="[Tekst]"/>
      <dgm:spPr/>
      <dgm:t>
        <a:bodyPr/>
        <a:lstStyle/>
        <a:p>
          <a:r>
            <a:rPr lang="nl-BE" dirty="0" smtClean="0"/>
            <a:t>Startweek</a:t>
          </a:r>
          <a:endParaRPr lang="nl-BE" dirty="0"/>
        </a:p>
      </dgm:t>
    </dgm:pt>
    <dgm:pt modelId="{7E3B3F9F-7789-4822-8B12-4D5668A2A01D}" type="parTrans" cxnId="{59F6FA64-E9A8-4C7D-8188-BEB0E96B849C}">
      <dgm:prSet/>
      <dgm:spPr/>
      <dgm:t>
        <a:bodyPr/>
        <a:lstStyle/>
        <a:p>
          <a:endParaRPr lang="nl-BE"/>
        </a:p>
      </dgm:t>
    </dgm:pt>
    <dgm:pt modelId="{60334CB9-034D-4634-B356-CDEBEA50954F}" type="sibTrans" cxnId="{59F6FA64-E9A8-4C7D-8188-BEB0E96B849C}">
      <dgm:prSet/>
      <dgm:spPr/>
      <dgm:t>
        <a:bodyPr/>
        <a:lstStyle/>
        <a:p>
          <a:endParaRPr lang="nl-BE">
            <a:solidFill>
              <a:srgbClr val="E00049"/>
            </a:solidFill>
          </a:endParaRPr>
        </a:p>
      </dgm:t>
    </dgm:pt>
    <dgm:pt modelId="{39C169D9-48C8-40C3-B246-B59E5AC3A410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</a:rPr>
            <a:t>Briefing cases</a:t>
          </a:r>
          <a:endParaRPr lang="nl-BE" sz="2000" dirty="0">
            <a:solidFill>
              <a:schemeClr val="bg1"/>
            </a:solidFill>
          </a:endParaRPr>
        </a:p>
      </dgm:t>
    </dgm:pt>
    <dgm:pt modelId="{5416B213-7BFE-4236-82C2-22A162D664D1}" type="parTrans" cxnId="{9F17F3C4-5D81-46AC-9758-EF5A2B0D6BAF}">
      <dgm:prSet/>
      <dgm:spPr/>
      <dgm:t>
        <a:bodyPr/>
        <a:lstStyle/>
        <a:p>
          <a:endParaRPr lang="nl-BE"/>
        </a:p>
      </dgm:t>
    </dgm:pt>
    <dgm:pt modelId="{16D5FE4E-D98E-408E-9C9A-F0B5F1672936}" type="sibTrans" cxnId="{9F17F3C4-5D81-46AC-9758-EF5A2B0D6BAF}">
      <dgm:prSet/>
      <dgm:spPr/>
      <dgm:t>
        <a:bodyPr/>
        <a:lstStyle/>
        <a:p>
          <a:endParaRPr lang="nl-BE"/>
        </a:p>
      </dgm:t>
    </dgm:pt>
    <dgm:pt modelId="{BAB8D793-3462-4707-AA1B-B7CD51598DC1}">
      <dgm:prSet phldrT="[Tekst]"/>
      <dgm:spPr/>
      <dgm:t>
        <a:bodyPr/>
        <a:lstStyle/>
        <a:p>
          <a:r>
            <a:rPr lang="nl-BE" dirty="0" smtClean="0"/>
            <a:t>International weeks</a:t>
          </a:r>
          <a:endParaRPr lang="nl-BE" dirty="0"/>
        </a:p>
      </dgm:t>
    </dgm:pt>
    <dgm:pt modelId="{CA6E5FC3-0AC2-43FD-A881-0F11BC77D121}" type="parTrans" cxnId="{C6E5B978-836A-41F6-A737-635AE2FF6517}">
      <dgm:prSet/>
      <dgm:spPr/>
      <dgm:t>
        <a:bodyPr/>
        <a:lstStyle/>
        <a:p>
          <a:endParaRPr lang="nl-BE"/>
        </a:p>
      </dgm:t>
    </dgm:pt>
    <dgm:pt modelId="{5B6895D6-C8E4-4EF4-9129-A87AB4F1F96C}" type="sibTrans" cxnId="{C6E5B978-836A-41F6-A737-635AE2FF6517}">
      <dgm:prSet/>
      <dgm:spPr/>
      <dgm:t>
        <a:bodyPr/>
        <a:lstStyle/>
        <a:p>
          <a:endParaRPr lang="nl-BE"/>
        </a:p>
      </dgm:t>
    </dgm:pt>
    <dgm:pt modelId="{FCA046B3-0FAC-45A5-8A13-1988772185B3}">
      <dgm:prSet phldrT="[Tekst]" phldr="1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3200" dirty="0"/>
        </a:p>
      </dgm:t>
    </dgm:pt>
    <dgm:pt modelId="{70279F6E-04D3-40E3-BB21-E210047B37C5}" type="parTrans" cxnId="{4047815A-A9BA-4368-932F-AF4823E96E69}">
      <dgm:prSet/>
      <dgm:spPr/>
      <dgm:t>
        <a:bodyPr/>
        <a:lstStyle/>
        <a:p>
          <a:endParaRPr lang="nl-BE"/>
        </a:p>
      </dgm:t>
    </dgm:pt>
    <dgm:pt modelId="{C4775ABE-796E-47D5-89BE-796260C0B7CC}" type="sibTrans" cxnId="{4047815A-A9BA-4368-932F-AF4823E96E69}">
      <dgm:prSet/>
      <dgm:spPr/>
      <dgm:t>
        <a:bodyPr/>
        <a:lstStyle/>
        <a:p>
          <a:endParaRPr lang="nl-BE"/>
        </a:p>
      </dgm:t>
    </dgm:pt>
    <dgm:pt modelId="{D09CD99F-26EE-40F0-A227-B97F19B989E8}">
      <dgm:prSet phldrT="[Tekst]"/>
      <dgm:spPr/>
      <dgm:t>
        <a:bodyPr/>
        <a:lstStyle/>
        <a:p>
          <a:r>
            <a:rPr lang="nl-BE" dirty="0" smtClean="0"/>
            <a:t>End </a:t>
          </a:r>
          <a:r>
            <a:rPr lang="nl-BE" dirty="0" err="1" smtClean="0"/>
            <a:t>presentations</a:t>
          </a:r>
          <a:endParaRPr lang="nl-BE" dirty="0"/>
        </a:p>
      </dgm:t>
    </dgm:pt>
    <dgm:pt modelId="{4FF9C66E-E943-40D0-B752-6AA6B22A478E}" type="parTrans" cxnId="{515655A4-884B-419F-B79C-B2EF9B64D789}">
      <dgm:prSet/>
      <dgm:spPr/>
      <dgm:t>
        <a:bodyPr/>
        <a:lstStyle/>
        <a:p>
          <a:endParaRPr lang="nl-BE"/>
        </a:p>
      </dgm:t>
    </dgm:pt>
    <dgm:pt modelId="{FFC00988-7F36-4B59-8776-8ABB38E26692}" type="sibTrans" cxnId="{515655A4-884B-419F-B79C-B2EF9B64D789}">
      <dgm:prSet/>
      <dgm:spPr/>
      <dgm:t>
        <a:bodyPr/>
        <a:lstStyle/>
        <a:p>
          <a:endParaRPr lang="nl-BE"/>
        </a:p>
      </dgm:t>
    </dgm:pt>
    <dgm:pt modelId="{D8E2F0D8-07AD-4FDE-92D8-0A52694B2DCE}">
      <dgm:prSet phldrT="[Tekst]" phldr="1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3200" dirty="0"/>
        </a:p>
      </dgm:t>
    </dgm:pt>
    <dgm:pt modelId="{F3E25530-F714-460E-B6DC-C6BA4EBD2D82}" type="parTrans" cxnId="{4DA8BF79-A758-4CE2-9EC4-6070CE91C120}">
      <dgm:prSet/>
      <dgm:spPr/>
      <dgm:t>
        <a:bodyPr/>
        <a:lstStyle/>
        <a:p>
          <a:endParaRPr lang="nl-BE"/>
        </a:p>
      </dgm:t>
    </dgm:pt>
    <dgm:pt modelId="{04CE385C-C496-4657-A894-9E4ECA0782C5}" type="sibTrans" cxnId="{4DA8BF79-A758-4CE2-9EC4-6070CE91C120}">
      <dgm:prSet/>
      <dgm:spPr/>
      <dgm:t>
        <a:bodyPr/>
        <a:lstStyle/>
        <a:p>
          <a:endParaRPr lang="nl-BE"/>
        </a:p>
      </dgm:t>
    </dgm:pt>
    <dgm:pt modelId="{EE191439-6EE5-43C6-A0D0-8648AD06C574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</a:rPr>
            <a:t>Company </a:t>
          </a:r>
          <a:r>
            <a:rPr lang="nl-BE" sz="2000" dirty="0" err="1" smtClean="0">
              <a:solidFill>
                <a:schemeClr val="bg1"/>
              </a:solidFill>
            </a:rPr>
            <a:t>visits</a:t>
          </a:r>
          <a:r>
            <a:rPr lang="nl-BE" sz="2000" dirty="0" smtClean="0">
              <a:solidFill>
                <a:schemeClr val="bg1"/>
              </a:solidFill>
            </a:rPr>
            <a:t> </a:t>
          </a:r>
          <a:endParaRPr lang="nl-BE" sz="2000" dirty="0">
            <a:solidFill>
              <a:schemeClr val="bg1"/>
            </a:solidFill>
          </a:endParaRPr>
        </a:p>
      </dgm:t>
    </dgm:pt>
    <dgm:pt modelId="{2E708580-AEBF-4381-97D1-4BE17A7DDAF1}" type="parTrans" cxnId="{DC24692D-DD94-4725-BA38-32F27A81C0FF}">
      <dgm:prSet/>
      <dgm:spPr/>
      <dgm:t>
        <a:bodyPr/>
        <a:lstStyle/>
        <a:p>
          <a:endParaRPr lang="nl-BE"/>
        </a:p>
      </dgm:t>
    </dgm:pt>
    <dgm:pt modelId="{48DADF20-DB04-43E4-A4C1-B677D1F9D59E}" type="sibTrans" cxnId="{DC24692D-DD94-4725-BA38-32F27A81C0FF}">
      <dgm:prSet/>
      <dgm:spPr/>
      <dgm:t>
        <a:bodyPr/>
        <a:lstStyle/>
        <a:p>
          <a:endParaRPr lang="nl-BE"/>
        </a:p>
      </dgm:t>
    </dgm:pt>
    <dgm:pt modelId="{E9A23A8A-8909-4777-9C31-682845AFE386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err="1" smtClean="0">
              <a:solidFill>
                <a:schemeClr val="bg1"/>
              </a:solidFill>
            </a:rPr>
            <a:t>Trendwatching</a:t>
          </a:r>
          <a:r>
            <a:rPr lang="nl-BE" sz="2000" dirty="0" smtClean="0">
              <a:solidFill>
                <a:schemeClr val="bg1"/>
              </a:solidFill>
            </a:rPr>
            <a:t>, </a:t>
          </a:r>
          <a:r>
            <a:rPr lang="nl-BE" sz="2000" dirty="0" err="1" smtClean="0">
              <a:solidFill>
                <a:schemeClr val="bg1"/>
              </a:solidFill>
            </a:rPr>
            <a:t>innovation</a:t>
          </a:r>
          <a:r>
            <a:rPr lang="nl-BE" sz="2000" dirty="0" smtClean="0">
              <a:solidFill>
                <a:schemeClr val="bg1"/>
              </a:solidFill>
            </a:rPr>
            <a:t> &amp; </a:t>
          </a:r>
          <a:r>
            <a:rPr lang="nl-BE" sz="2000" dirty="0" err="1" smtClean="0">
              <a:solidFill>
                <a:schemeClr val="bg1"/>
              </a:solidFill>
            </a:rPr>
            <a:t>creativity</a:t>
          </a:r>
          <a:endParaRPr lang="nl-BE" sz="2000" dirty="0">
            <a:solidFill>
              <a:schemeClr val="bg1"/>
            </a:solidFill>
          </a:endParaRPr>
        </a:p>
      </dgm:t>
    </dgm:pt>
    <dgm:pt modelId="{6FF8FA41-E6B3-4321-985C-B23E511A5F9E}" type="parTrans" cxnId="{FDBB03F6-2473-42A3-B262-A829EC2274C3}">
      <dgm:prSet/>
      <dgm:spPr/>
      <dgm:t>
        <a:bodyPr/>
        <a:lstStyle/>
        <a:p>
          <a:endParaRPr lang="nl-BE"/>
        </a:p>
      </dgm:t>
    </dgm:pt>
    <dgm:pt modelId="{A680E57A-7EB2-425F-B195-2AD56CECC0AD}" type="sibTrans" cxnId="{FDBB03F6-2473-42A3-B262-A829EC2274C3}">
      <dgm:prSet/>
      <dgm:spPr/>
      <dgm:t>
        <a:bodyPr/>
        <a:lstStyle/>
        <a:p>
          <a:endParaRPr lang="nl-BE"/>
        </a:p>
      </dgm:t>
    </dgm:pt>
    <dgm:pt modelId="{983CF5B8-6ABB-455F-9E65-A8A38F2F8C42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</a:rPr>
            <a:t>With </a:t>
          </a:r>
          <a:r>
            <a:rPr lang="nl-BE" sz="2000" dirty="0" err="1" smtClean="0">
              <a:solidFill>
                <a:schemeClr val="bg1"/>
              </a:solidFill>
            </a:rPr>
            <a:t>international</a:t>
          </a:r>
          <a:r>
            <a:rPr lang="nl-BE" sz="2000" dirty="0" smtClean="0">
              <a:solidFill>
                <a:schemeClr val="bg1"/>
              </a:solidFill>
            </a:rPr>
            <a:t> partners: 11 </a:t>
          </a:r>
          <a:r>
            <a:rPr lang="nl-BE" sz="2000" dirty="0" err="1" smtClean="0">
              <a:solidFill>
                <a:schemeClr val="bg1"/>
              </a:solidFill>
            </a:rPr>
            <a:t>nationalities</a:t>
          </a:r>
          <a:endParaRPr lang="nl-BE" sz="2000" dirty="0">
            <a:solidFill>
              <a:schemeClr val="bg1"/>
            </a:solidFill>
          </a:endParaRPr>
        </a:p>
      </dgm:t>
    </dgm:pt>
    <dgm:pt modelId="{0632BA69-0DA6-42A8-BCAB-33C614060D45}" type="parTrans" cxnId="{3C021A3D-209B-4245-83CE-27F1F6C0D75F}">
      <dgm:prSet/>
      <dgm:spPr/>
      <dgm:t>
        <a:bodyPr/>
        <a:lstStyle/>
        <a:p>
          <a:endParaRPr lang="nl-BE"/>
        </a:p>
      </dgm:t>
    </dgm:pt>
    <dgm:pt modelId="{09725D15-D07A-4E34-A963-2589A8DCC636}" type="sibTrans" cxnId="{3C021A3D-209B-4245-83CE-27F1F6C0D75F}">
      <dgm:prSet/>
      <dgm:spPr/>
      <dgm:t>
        <a:bodyPr/>
        <a:lstStyle/>
        <a:p>
          <a:endParaRPr lang="nl-BE"/>
        </a:p>
      </dgm:t>
    </dgm:pt>
    <dgm:pt modelId="{08C1F274-823C-45C6-A8A8-4B3F784CDFA8}" type="pres">
      <dgm:prSet presAssocID="{E6A7BB1F-09F8-4352-B937-E1548CCB7C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BF32D3E-5163-41B5-89D7-0D936D80FF4F}" type="pres">
      <dgm:prSet presAssocID="{E6A7BB1F-09F8-4352-B937-E1548CCB7C06}" presName="tSp" presStyleCnt="0"/>
      <dgm:spPr/>
      <dgm:t>
        <a:bodyPr/>
        <a:lstStyle/>
        <a:p>
          <a:endParaRPr lang="nl-NL"/>
        </a:p>
      </dgm:t>
    </dgm:pt>
    <dgm:pt modelId="{ABDC46B6-9F4E-4544-8FEE-D3A8C777ACC2}" type="pres">
      <dgm:prSet presAssocID="{E6A7BB1F-09F8-4352-B937-E1548CCB7C06}" presName="bSp" presStyleCnt="0"/>
      <dgm:spPr/>
      <dgm:t>
        <a:bodyPr/>
        <a:lstStyle/>
        <a:p>
          <a:endParaRPr lang="nl-NL"/>
        </a:p>
      </dgm:t>
    </dgm:pt>
    <dgm:pt modelId="{BA6304B8-F398-4194-8652-F924E883460C}" type="pres">
      <dgm:prSet presAssocID="{E6A7BB1F-09F8-4352-B937-E1548CCB7C06}" presName="process" presStyleCnt="0"/>
      <dgm:spPr/>
      <dgm:t>
        <a:bodyPr/>
        <a:lstStyle/>
        <a:p>
          <a:endParaRPr lang="nl-NL"/>
        </a:p>
      </dgm:t>
    </dgm:pt>
    <dgm:pt modelId="{761AD453-C7FC-4810-8298-8BFA1764B275}" type="pres">
      <dgm:prSet presAssocID="{AB5CBAA1-8FB6-4D4B-98AF-E1E743D83BCC}" presName="composite1" presStyleCnt="0"/>
      <dgm:spPr/>
      <dgm:t>
        <a:bodyPr/>
        <a:lstStyle/>
        <a:p>
          <a:endParaRPr lang="nl-NL"/>
        </a:p>
      </dgm:t>
    </dgm:pt>
    <dgm:pt modelId="{5087835B-8849-44A4-BA31-81428CFBA1E0}" type="pres">
      <dgm:prSet presAssocID="{AB5CBAA1-8FB6-4D4B-98AF-E1E743D83BCC}" presName="dummyNode1" presStyleLbl="node1" presStyleIdx="0" presStyleCnt="3"/>
      <dgm:spPr/>
      <dgm:t>
        <a:bodyPr/>
        <a:lstStyle/>
        <a:p>
          <a:endParaRPr lang="nl-NL"/>
        </a:p>
      </dgm:t>
    </dgm:pt>
    <dgm:pt modelId="{F03C55EC-F525-4868-B736-2971CF780FDB}" type="pres">
      <dgm:prSet presAssocID="{AB5CBAA1-8FB6-4D4B-98AF-E1E743D83BCC}" presName="childNode1" presStyleLbl="bgAcc1" presStyleIdx="0" presStyleCnt="3" custScaleX="171404" custScaleY="14026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56C0527-A8E3-4A3C-BED0-CC5A01549147}" type="pres">
      <dgm:prSet presAssocID="{AB5CBAA1-8FB6-4D4B-98AF-E1E743D83BC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6D11826-E205-4397-8446-EF3FD7E5A1B6}" type="pres">
      <dgm:prSet presAssocID="{AB5CBAA1-8FB6-4D4B-98AF-E1E743D83BCC}" presName="parentNode1" presStyleLbl="node1" presStyleIdx="0" presStyleCnt="3" custLinFactNeighborX="-13923" custLinFactNeighborY="3801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A6D3E8-39D5-4E5B-AB9C-E0BBE9E1BB36}" type="pres">
      <dgm:prSet presAssocID="{AB5CBAA1-8FB6-4D4B-98AF-E1E743D83BCC}" presName="connSite1" presStyleCnt="0"/>
      <dgm:spPr/>
      <dgm:t>
        <a:bodyPr/>
        <a:lstStyle/>
        <a:p>
          <a:endParaRPr lang="nl-NL"/>
        </a:p>
      </dgm:t>
    </dgm:pt>
    <dgm:pt modelId="{27635AE8-F6AB-49AA-9901-2462A99FC8F6}" type="pres">
      <dgm:prSet presAssocID="{60334CB9-034D-4634-B356-CDEBEA50954F}" presName="Name9" presStyleLbl="sibTrans2D1" presStyleIdx="0" presStyleCnt="2"/>
      <dgm:spPr/>
      <dgm:t>
        <a:bodyPr/>
        <a:lstStyle/>
        <a:p>
          <a:endParaRPr lang="nl-NL"/>
        </a:p>
      </dgm:t>
    </dgm:pt>
    <dgm:pt modelId="{424F267C-2A10-4DBB-8DE7-2AF2689150A5}" type="pres">
      <dgm:prSet presAssocID="{BAB8D793-3462-4707-AA1B-B7CD51598DC1}" presName="composite2" presStyleCnt="0"/>
      <dgm:spPr/>
      <dgm:t>
        <a:bodyPr/>
        <a:lstStyle/>
        <a:p>
          <a:endParaRPr lang="nl-NL"/>
        </a:p>
      </dgm:t>
    </dgm:pt>
    <dgm:pt modelId="{4AC95D28-DE06-48A4-AD7B-B9F8E0EFBB80}" type="pres">
      <dgm:prSet presAssocID="{BAB8D793-3462-4707-AA1B-B7CD51598DC1}" presName="dummyNode2" presStyleLbl="node1" presStyleIdx="0" presStyleCnt="3"/>
      <dgm:spPr/>
      <dgm:t>
        <a:bodyPr/>
        <a:lstStyle/>
        <a:p>
          <a:endParaRPr lang="nl-NL"/>
        </a:p>
      </dgm:t>
    </dgm:pt>
    <dgm:pt modelId="{6DB8C5A0-E9D8-49CC-9217-30F1E945C731}" type="pres">
      <dgm:prSet presAssocID="{BAB8D793-3462-4707-AA1B-B7CD51598DC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B9F5F2F-9DEB-48E2-9D2D-1F49EABE60DE}" type="pres">
      <dgm:prSet presAssocID="{BAB8D793-3462-4707-AA1B-B7CD51598DC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3AD0BE0-B37E-48AC-B27A-40CD8E089FF8}" type="pres">
      <dgm:prSet presAssocID="{BAB8D793-3462-4707-AA1B-B7CD51598DC1}" presName="parentNode2" presStyleLbl="node1" presStyleIdx="1" presStyleCnt="3" custLinFactNeighborX="6765" custLinFactNeighborY="-1069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366EA6-0CB1-4CBB-9178-4D2AF5B7016D}" type="pres">
      <dgm:prSet presAssocID="{BAB8D793-3462-4707-AA1B-B7CD51598DC1}" presName="connSite2" presStyleCnt="0"/>
      <dgm:spPr/>
      <dgm:t>
        <a:bodyPr/>
        <a:lstStyle/>
        <a:p>
          <a:endParaRPr lang="nl-NL"/>
        </a:p>
      </dgm:t>
    </dgm:pt>
    <dgm:pt modelId="{1B31196B-59E0-47F2-87A3-2795F53F05D5}" type="pres">
      <dgm:prSet presAssocID="{5B6895D6-C8E4-4EF4-9129-A87AB4F1F96C}" presName="Name18" presStyleLbl="sibTrans2D1" presStyleIdx="1" presStyleCnt="2"/>
      <dgm:spPr/>
      <dgm:t>
        <a:bodyPr/>
        <a:lstStyle/>
        <a:p>
          <a:endParaRPr lang="nl-NL"/>
        </a:p>
      </dgm:t>
    </dgm:pt>
    <dgm:pt modelId="{1E31C8C3-9244-455C-84BC-5A19D4D80FEA}" type="pres">
      <dgm:prSet presAssocID="{D09CD99F-26EE-40F0-A227-B97F19B989E8}" presName="composite1" presStyleCnt="0"/>
      <dgm:spPr/>
      <dgm:t>
        <a:bodyPr/>
        <a:lstStyle/>
        <a:p>
          <a:endParaRPr lang="nl-NL"/>
        </a:p>
      </dgm:t>
    </dgm:pt>
    <dgm:pt modelId="{3D155BDF-DFF2-437A-A6EF-1508471F0A8B}" type="pres">
      <dgm:prSet presAssocID="{D09CD99F-26EE-40F0-A227-B97F19B989E8}" presName="dummyNode1" presStyleLbl="node1" presStyleIdx="1" presStyleCnt="3"/>
      <dgm:spPr/>
      <dgm:t>
        <a:bodyPr/>
        <a:lstStyle/>
        <a:p>
          <a:endParaRPr lang="nl-NL"/>
        </a:p>
      </dgm:t>
    </dgm:pt>
    <dgm:pt modelId="{F78FF66F-5BBC-483E-B632-B55D87BA91FD}" type="pres">
      <dgm:prSet presAssocID="{D09CD99F-26EE-40F0-A227-B97F19B989E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21B2BB1-B64B-45EA-AF08-3EBF25252344}" type="pres">
      <dgm:prSet presAssocID="{D09CD99F-26EE-40F0-A227-B97F19B989E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79EAE0A-DD9D-4A1D-A886-6799A894277A}" type="pres">
      <dgm:prSet presAssocID="{D09CD99F-26EE-40F0-A227-B97F19B989E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4EE487C-143B-4CFC-A15D-02A4D5A8CF9B}" type="pres">
      <dgm:prSet presAssocID="{D09CD99F-26EE-40F0-A227-B97F19B989E8}" presName="connSite1" presStyleCnt="0"/>
      <dgm:spPr/>
      <dgm:t>
        <a:bodyPr/>
        <a:lstStyle/>
        <a:p>
          <a:endParaRPr lang="nl-NL"/>
        </a:p>
      </dgm:t>
    </dgm:pt>
  </dgm:ptLst>
  <dgm:cxnLst>
    <dgm:cxn modelId="{F7C4987C-FFF7-4CDD-8C0D-FF935E525685}" type="presOf" srcId="{60334CB9-034D-4634-B356-CDEBEA50954F}" destId="{27635AE8-F6AB-49AA-9901-2462A99FC8F6}" srcOrd="0" destOrd="0" presId="urn:microsoft.com/office/officeart/2005/8/layout/hProcess4"/>
    <dgm:cxn modelId="{0144A720-F08B-46AC-A954-DACC0126FC58}" type="presOf" srcId="{BAB8D793-3462-4707-AA1B-B7CD51598DC1}" destId="{43AD0BE0-B37E-48AC-B27A-40CD8E089FF8}" srcOrd="0" destOrd="0" presId="urn:microsoft.com/office/officeart/2005/8/layout/hProcess4"/>
    <dgm:cxn modelId="{1CC76083-8695-4E60-9798-314ABFEF5F1F}" type="presOf" srcId="{5B6895D6-C8E4-4EF4-9129-A87AB4F1F96C}" destId="{1B31196B-59E0-47F2-87A3-2795F53F05D5}" srcOrd="0" destOrd="0" presId="urn:microsoft.com/office/officeart/2005/8/layout/hProcess4"/>
    <dgm:cxn modelId="{44EE0C3A-C882-4C6C-99C9-ED85663168F3}" type="presOf" srcId="{E6A7BB1F-09F8-4352-B937-E1548CCB7C06}" destId="{08C1F274-823C-45C6-A8A8-4B3F784CDFA8}" srcOrd="0" destOrd="0" presId="urn:microsoft.com/office/officeart/2005/8/layout/hProcess4"/>
    <dgm:cxn modelId="{6082F9AF-0A43-4272-A95E-950E87D69B77}" type="presOf" srcId="{D8E2F0D8-07AD-4FDE-92D8-0A52694B2DCE}" destId="{F78FF66F-5BBC-483E-B632-B55D87BA91FD}" srcOrd="0" destOrd="0" presId="urn:microsoft.com/office/officeart/2005/8/layout/hProcess4"/>
    <dgm:cxn modelId="{515655A4-884B-419F-B79C-B2EF9B64D789}" srcId="{E6A7BB1F-09F8-4352-B937-E1548CCB7C06}" destId="{D09CD99F-26EE-40F0-A227-B97F19B989E8}" srcOrd="2" destOrd="0" parTransId="{4FF9C66E-E943-40D0-B752-6AA6B22A478E}" sibTransId="{FFC00988-7F36-4B59-8776-8ABB38E26692}"/>
    <dgm:cxn modelId="{B7A933A6-70D0-4A93-9548-2A4F0F6AD0C2}" type="presOf" srcId="{FCA046B3-0FAC-45A5-8A13-1988772185B3}" destId="{DB9F5F2F-9DEB-48E2-9D2D-1F49EABE60DE}" srcOrd="1" destOrd="0" presId="urn:microsoft.com/office/officeart/2005/8/layout/hProcess4"/>
    <dgm:cxn modelId="{4047815A-A9BA-4368-932F-AF4823E96E69}" srcId="{BAB8D793-3462-4707-AA1B-B7CD51598DC1}" destId="{FCA046B3-0FAC-45A5-8A13-1988772185B3}" srcOrd="0" destOrd="0" parTransId="{70279F6E-04D3-40E3-BB21-E210047B37C5}" sibTransId="{C4775ABE-796E-47D5-89BE-796260C0B7CC}"/>
    <dgm:cxn modelId="{B2B20E53-E3D9-4F5A-867E-E89095948E09}" type="presOf" srcId="{E9A23A8A-8909-4777-9C31-682845AFE386}" destId="{656C0527-A8E3-4A3C-BED0-CC5A01549147}" srcOrd="1" destOrd="3" presId="urn:microsoft.com/office/officeart/2005/8/layout/hProcess4"/>
    <dgm:cxn modelId="{DC24692D-DD94-4725-BA38-32F27A81C0FF}" srcId="{AB5CBAA1-8FB6-4D4B-98AF-E1E743D83BCC}" destId="{EE191439-6EE5-43C6-A0D0-8648AD06C574}" srcOrd="2" destOrd="0" parTransId="{2E708580-AEBF-4381-97D1-4BE17A7DDAF1}" sibTransId="{48DADF20-DB04-43E4-A4C1-B677D1F9D59E}"/>
    <dgm:cxn modelId="{C6E5B978-836A-41F6-A737-635AE2FF6517}" srcId="{E6A7BB1F-09F8-4352-B937-E1548CCB7C06}" destId="{BAB8D793-3462-4707-AA1B-B7CD51598DC1}" srcOrd="1" destOrd="0" parTransId="{CA6E5FC3-0AC2-43FD-A881-0F11BC77D121}" sibTransId="{5B6895D6-C8E4-4EF4-9129-A87AB4F1F96C}"/>
    <dgm:cxn modelId="{650E6734-05DF-49CF-AF4E-4E783E52EE58}" type="presOf" srcId="{D09CD99F-26EE-40F0-A227-B97F19B989E8}" destId="{E79EAE0A-DD9D-4A1D-A886-6799A894277A}" srcOrd="0" destOrd="0" presId="urn:microsoft.com/office/officeart/2005/8/layout/hProcess4"/>
    <dgm:cxn modelId="{4DA8BF79-A758-4CE2-9EC4-6070CE91C120}" srcId="{D09CD99F-26EE-40F0-A227-B97F19B989E8}" destId="{D8E2F0D8-07AD-4FDE-92D8-0A52694B2DCE}" srcOrd="0" destOrd="0" parTransId="{F3E25530-F714-460E-B6DC-C6BA4EBD2D82}" sibTransId="{04CE385C-C496-4657-A894-9E4ECA0782C5}"/>
    <dgm:cxn modelId="{FDBB03F6-2473-42A3-B262-A829EC2274C3}" srcId="{AB5CBAA1-8FB6-4D4B-98AF-E1E743D83BCC}" destId="{E9A23A8A-8909-4777-9C31-682845AFE386}" srcOrd="3" destOrd="0" parTransId="{6FF8FA41-E6B3-4321-985C-B23E511A5F9E}" sibTransId="{A680E57A-7EB2-425F-B195-2AD56CECC0AD}"/>
    <dgm:cxn modelId="{3C021A3D-209B-4245-83CE-27F1F6C0D75F}" srcId="{AB5CBAA1-8FB6-4D4B-98AF-E1E743D83BCC}" destId="{983CF5B8-6ABB-455F-9E65-A8A38F2F8C42}" srcOrd="0" destOrd="0" parTransId="{0632BA69-0DA6-42A8-BCAB-33C614060D45}" sibTransId="{09725D15-D07A-4E34-A963-2589A8DCC636}"/>
    <dgm:cxn modelId="{9DFB160A-DFFB-456A-9008-3D5A6358BD55}" type="presOf" srcId="{39C169D9-48C8-40C3-B246-B59E5AC3A410}" destId="{F03C55EC-F525-4868-B736-2971CF780FDB}" srcOrd="0" destOrd="1" presId="urn:microsoft.com/office/officeart/2005/8/layout/hProcess4"/>
    <dgm:cxn modelId="{37396F0C-DE10-4E33-81E0-5A9FBA7B8828}" type="presOf" srcId="{D8E2F0D8-07AD-4FDE-92D8-0A52694B2DCE}" destId="{021B2BB1-B64B-45EA-AF08-3EBF25252344}" srcOrd="1" destOrd="0" presId="urn:microsoft.com/office/officeart/2005/8/layout/hProcess4"/>
    <dgm:cxn modelId="{BEF18DA4-42DE-4052-85E6-BA7FC436A881}" type="presOf" srcId="{983CF5B8-6ABB-455F-9E65-A8A38F2F8C42}" destId="{F03C55EC-F525-4868-B736-2971CF780FDB}" srcOrd="0" destOrd="0" presId="urn:microsoft.com/office/officeart/2005/8/layout/hProcess4"/>
    <dgm:cxn modelId="{9197BC59-4D58-4E86-A5B9-C1D510294209}" type="presOf" srcId="{FCA046B3-0FAC-45A5-8A13-1988772185B3}" destId="{6DB8C5A0-E9D8-49CC-9217-30F1E945C731}" srcOrd="0" destOrd="0" presId="urn:microsoft.com/office/officeart/2005/8/layout/hProcess4"/>
    <dgm:cxn modelId="{59F6FA64-E9A8-4C7D-8188-BEB0E96B849C}" srcId="{E6A7BB1F-09F8-4352-B937-E1548CCB7C06}" destId="{AB5CBAA1-8FB6-4D4B-98AF-E1E743D83BCC}" srcOrd="0" destOrd="0" parTransId="{7E3B3F9F-7789-4822-8B12-4D5668A2A01D}" sibTransId="{60334CB9-034D-4634-B356-CDEBEA50954F}"/>
    <dgm:cxn modelId="{B4387ABE-B93B-4FD6-AB66-AE9BEB45CB7B}" type="presOf" srcId="{EE191439-6EE5-43C6-A0D0-8648AD06C574}" destId="{656C0527-A8E3-4A3C-BED0-CC5A01549147}" srcOrd="1" destOrd="2" presId="urn:microsoft.com/office/officeart/2005/8/layout/hProcess4"/>
    <dgm:cxn modelId="{A2B26C0C-D222-49D7-A4F9-24F62D8B6CDA}" type="presOf" srcId="{AB5CBAA1-8FB6-4D4B-98AF-E1E743D83BCC}" destId="{66D11826-E205-4397-8446-EF3FD7E5A1B6}" srcOrd="0" destOrd="0" presId="urn:microsoft.com/office/officeart/2005/8/layout/hProcess4"/>
    <dgm:cxn modelId="{8627A2BE-EDC6-488E-9E55-E905EC6D7953}" type="presOf" srcId="{E9A23A8A-8909-4777-9C31-682845AFE386}" destId="{F03C55EC-F525-4868-B736-2971CF780FDB}" srcOrd="0" destOrd="3" presId="urn:microsoft.com/office/officeart/2005/8/layout/hProcess4"/>
    <dgm:cxn modelId="{9F17F3C4-5D81-46AC-9758-EF5A2B0D6BAF}" srcId="{AB5CBAA1-8FB6-4D4B-98AF-E1E743D83BCC}" destId="{39C169D9-48C8-40C3-B246-B59E5AC3A410}" srcOrd="1" destOrd="0" parTransId="{5416B213-7BFE-4236-82C2-22A162D664D1}" sibTransId="{16D5FE4E-D98E-408E-9C9A-F0B5F1672936}"/>
    <dgm:cxn modelId="{095822F8-C2D4-4BCB-A048-B0D336E05563}" type="presOf" srcId="{EE191439-6EE5-43C6-A0D0-8648AD06C574}" destId="{F03C55EC-F525-4868-B736-2971CF780FDB}" srcOrd="0" destOrd="2" presId="urn:microsoft.com/office/officeart/2005/8/layout/hProcess4"/>
    <dgm:cxn modelId="{03C3672D-8F76-4273-8E99-7579C15F2565}" type="presOf" srcId="{983CF5B8-6ABB-455F-9E65-A8A38F2F8C42}" destId="{656C0527-A8E3-4A3C-BED0-CC5A01549147}" srcOrd="1" destOrd="0" presId="urn:microsoft.com/office/officeart/2005/8/layout/hProcess4"/>
    <dgm:cxn modelId="{F7B34E9F-0DA9-421C-9159-5125F41F88FD}" type="presOf" srcId="{39C169D9-48C8-40C3-B246-B59E5AC3A410}" destId="{656C0527-A8E3-4A3C-BED0-CC5A01549147}" srcOrd="1" destOrd="1" presId="urn:microsoft.com/office/officeart/2005/8/layout/hProcess4"/>
    <dgm:cxn modelId="{FF988F67-292E-403E-9677-87ABD9FCCE44}" type="presParOf" srcId="{08C1F274-823C-45C6-A8A8-4B3F784CDFA8}" destId="{BBF32D3E-5163-41B5-89D7-0D936D80FF4F}" srcOrd="0" destOrd="0" presId="urn:microsoft.com/office/officeart/2005/8/layout/hProcess4"/>
    <dgm:cxn modelId="{9D0A6135-12D5-46DA-A3D7-9E49B595D8B9}" type="presParOf" srcId="{08C1F274-823C-45C6-A8A8-4B3F784CDFA8}" destId="{ABDC46B6-9F4E-4544-8FEE-D3A8C777ACC2}" srcOrd="1" destOrd="0" presId="urn:microsoft.com/office/officeart/2005/8/layout/hProcess4"/>
    <dgm:cxn modelId="{A59C7677-5A94-4646-A760-8DA8F6F5D9EE}" type="presParOf" srcId="{08C1F274-823C-45C6-A8A8-4B3F784CDFA8}" destId="{BA6304B8-F398-4194-8652-F924E883460C}" srcOrd="2" destOrd="0" presId="urn:microsoft.com/office/officeart/2005/8/layout/hProcess4"/>
    <dgm:cxn modelId="{032D970D-AB71-4D58-B055-D34EC02CDAF2}" type="presParOf" srcId="{BA6304B8-F398-4194-8652-F924E883460C}" destId="{761AD453-C7FC-4810-8298-8BFA1764B275}" srcOrd="0" destOrd="0" presId="urn:microsoft.com/office/officeart/2005/8/layout/hProcess4"/>
    <dgm:cxn modelId="{EAA9DA4D-3BCC-4D2A-B0D9-6F39F4D97008}" type="presParOf" srcId="{761AD453-C7FC-4810-8298-8BFA1764B275}" destId="{5087835B-8849-44A4-BA31-81428CFBA1E0}" srcOrd="0" destOrd="0" presId="urn:microsoft.com/office/officeart/2005/8/layout/hProcess4"/>
    <dgm:cxn modelId="{A61FFB79-B471-44CC-BD4E-4147165D1CD9}" type="presParOf" srcId="{761AD453-C7FC-4810-8298-8BFA1764B275}" destId="{F03C55EC-F525-4868-B736-2971CF780FDB}" srcOrd="1" destOrd="0" presId="urn:microsoft.com/office/officeart/2005/8/layout/hProcess4"/>
    <dgm:cxn modelId="{6D16846D-DE26-4887-AFCD-FA378B4F3CE9}" type="presParOf" srcId="{761AD453-C7FC-4810-8298-8BFA1764B275}" destId="{656C0527-A8E3-4A3C-BED0-CC5A01549147}" srcOrd="2" destOrd="0" presId="urn:microsoft.com/office/officeart/2005/8/layout/hProcess4"/>
    <dgm:cxn modelId="{3F1A5A7A-DF1A-486A-93CA-175F7269FAFE}" type="presParOf" srcId="{761AD453-C7FC-4810-8298-8BFA1764B275}" destId="{66D11826-E205-4397-8446-EF3FD7E5A1B6}" srcOrd="3" destOrd="0" presId="urn:microsoft.com/office/officeart/2005/8/layout/hProcess4"/>
    <dgm:cxn modelId="{9BE0323C-2953-4AA3-B0EE-3379508EC7C7}" type="presParOf" srcId="{761AD453-C7FC-4810-8298-8BFA1764B275}" destId="{EDA6D3E8-39D5-4E5B-AB9C-E0BBE9E1BB36}" srcOrd="4" destOrd="0" presId="urn:microsoft.com/office/officeart/2005/8/layout/hProcess4"/>
    <dgm:cxn modelId="{CD57AC3D-AEB6-41AC-8E04-8F929E189BD2}" type="presParOf" srcId="{BA6304B8-F398-4194-8652-F924E883460C}" destId="{27635AE8-F6AB-49AA-9901-2462A99FC8F6}" srcOrd="1" destOrd="0" presId="urn:microsoft.com/office/officeart/2005/8/layout/hProcess4"/>
    <dgm:cxn modelId="{4CC6470C-1295-4576-AD95-7372F8DD0D0A}" type="presParOf" srcId="{BA6304B8-F398-4194-8652-F924E883460C}" destId="{424F267C-2A10-4DBB-8DE7-2AF2689150A5}" srcOrd="2" destOrd="0" presId="urn:microsoft.com/office/officeart/2005/8/layout/hProcess4"/>
    <dgm:cxn modelId="{DAF0DEEA-6BF1-407F-91E4-061F771CB0A7}" type="presParOf" srcId="{424F267C-2A10-4DBB-8DE7-2AF2689150A5}" destId="{4AC95D28-DE06-48A4-AD7B-B9F8E0EFBB80}" srcOrd="0" destOrd="0" presId="urn:microsoft.com/office/officeart/2005/8/layout/hProcess4"/>
    <dgm:cxn modelId="{F05B95A5-69D6-4386-9F50-E002F6CDFD2B}" type="presParOf" srcId="{424F267C-2A10-4DBB-8DE7-2AF2689150A5}" destId="{6DB8C5A0-E9D8-49CC-9217-30F1E945C731}" srcOrd="1" destOrd="0" presId="urn:microsoft.com/office/officeart/2005/8/layout/hProcess4"/>
    <dgm:cxn modelId="{DDF7921C-F18D-43F0-954F-5C09B4C36BFA}" type="presParOf" srcId="{424F267C-2A10-4DBB-8DE7-2AF2689150A5}" destId="{DB9F5F2F-9DEB-48E2-9D2D-1F49EABE60DE}" srcOrd="2" destOrd="0" presId="urn:microsoft.com/office/officeart/2005/8/layout/hProcess4"/>
    <dgm:cxn modelId="{82E4772A-3FD6-47BF-AEF6-5F1BD5111236}" type="presParOf" srcId="{424F267C-2A10-4DBB-8DE7-2AF2689150A5}" destId="{43AD0BE0-B37E-48AC-B27A-40CD8E089FF8}" srcOrd="3" destOrd="0" presId="urn:microsoft.com/office/officeart/2005/8/layout/hProcess4"/>
    <dgm:cxn modelId="{F297D40D-053F-483C-8C0E-D85363A92A9D}" type="presParOf" srcId="{424F267C-2A10-4DBB-8DE7-2AF2689150A5}" destId="{36366EA6-0CB1-4CBB-9178-4D2AF5B7016D}" srcOrd="4" destOrd="0" presId="urn:microsoft.com/office/officeart/2005/8/layout/hProcess4"/>
    <dgm:cxn modelId="{F95612BA-2816-4564-BC25-0653FDBA7431}" type="presParOf" srcId="{BA6304B8-F398-4194-8652-F924E883460C}" destId="{1B31196B-59E0-47F2-87A3-2795F53F05D5}" srcOrd="3" destOrd="0" presId="urn:microsoft.com/office/officeart/2005/8/layout/hProcess4"/>
    <dgm:cxn modelId="{24DD167E-2999-4BB8-9038-CA9AA0016593}" type="presParOf" srcId="{BA6304B8-F398-4194-8652-F924E883460C}" destId="{1E31C8C3-9244-455C-84BC-5A19D4D80FEA}" srcOrd="4" destOrd="0" presId="urn:microsoft.com/office/officeart/2005/8/layout/hProcess4"/>
    <dgm:cxn modelId="{8EAD63D3-5186-438D-97BC-34092885E6C1}" type="presParOf" srcId="{1E31C8C3-9244-455C-84BC-5A19D4D80FEA}" destId="{3D155BDF-DFF2-437A-A6EF-1508471F0A8B}" srcOrd="0" destOrd="0" presId="urn:microsoft.com/office/officeart/2005/8/layout/hProcess4"/>
    <dgm:cxn modelId="{52600AED-4253-47AA-A39A-CA6EEC3AD4A9}" type="presParOf" srcId="{1E31C8C3-9244-455C-84BC-5A19D4D80FEA}" destId="{F78FF66F-5BBC-483E-B632-B55D87BA91FD}" srcOrd="1" destOrd="0" presId="urn:microsoft.com/office/officeart/2005/8/layout/hProcess4"/>
    <dgm:cxn modelId="{2715C945-0B8F-4FED-AA70-D966C30DAB0E}" type="presParOf" srcId="{1E31C8C3-9244-455C-84BC-5A19D4D80FEA}" destId="{021B2BB1-B64B-45EA-AF08-3EBF25252344}" srcOrd="2" destOrd="0" presId="urn:microsoft.com/office/officeart/2005/8/layout/hProcess4"/>
    <dgm:cxn modelId="{734603A4-1FF2-4999-8B8A-8BF43F18B1DC}" type="presParOf" srcId="{1E31C8C3-9244-455C-84BC-5A19D4D80FEA}" destId="{E79EAE0A-DD9D-4A1D-A886-6799A894277A}" srcOrd="3" destOrd="0" presId="urn:microsoft.com/office/officeart/2005/8/layout/hProcess4"/>
    <dgm:cxn modelId="{5915A9F6-3C3F-4F95-9839-4951EC307419}" type="presParOf" srcId="{1E31C8C3-9244-455C-84BC-5A19D4D80FEA}" destId="{74EE487C-143B-4CFC-A15D-02A4D5A8CF9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7BB1F-09F8-4352-B937-E1548CCB7C06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nl-BE"/>
        </a:p>
      </dgm:t>
    </dgm:pt>
    <dgm:pt modelId="{AB5CBAA1-8FB6-4D4B-98AF-E1E743D83BCC}">
      <dgm:prSet phldrT="[Tekst]"/>
      <dgm:spPr/>
      <dgm:t>
        <a:bodyPr/>
        <a:lstStyle/>
        <a:p>
          <a:r>
            <a:rPr lang="nl-BE" dirty="0" smtClean="0"/>
            <a:t>Startweek</a:t>
          </a:r>
          <a:endParaRPr lang="nl-BE" dirty="0"/>
        </a:p>
      </dgm:t>
    </dgm:pt>
    <dgm:pt modelId="{7E3B3F9F-7789-4822-8B12-4D5668A2A01D}" type="parTrans" cxnId="{59F6FA64-E9A8-4C7D-8188-BEB0E96B849C}">
      <dgm:prSet/>
      <dgm:spPr/>
      <dgm:t>
        <a:bodyPr/>
        <a:lstStyle/>
        <a:p>
          <a:endParaRPr lang="nl-BE"/>
        </a:p>
      </dgm:t>
    </dgm:pt>
    <dgm:pt modelId="{60334CB9-034D-4634-B356-CDEBEA50954F}" type="sibTrans" cxnId="{59F6FA64-E9A8-4C7D-8188-BEB0E96B849C}">
      <dgm:prSet/>
      <dgm:spPr/>
      <dgm:t>
        <a:bodyPr/>
        <a:lstStyle/>
        <a:p>
          <a:endParaRPr lang="nl-BE">
            <a:solidFill>
              <a:srgbClr val="E00049"/>
            </a:solidFill>
          </a:endParaRPr>
        </a:p>
      </dgm:t>
    </dgm:pt>
    <dgm:pt modelId="{BAB8D793-3462-4707-AA1B-B7CD51598DC1}">
      <dgm:prSet phldrT="[Tekst]"/>
      <dgm:spPr/>
      <dgm:t>
        <a:bodyPr/>
        <a:lstStyle/>
        <a:p>
          <a:r>
            <a:rPr lang="nl-BE" dirty="0" smtClean="0"/>
            <a:t>International weeks</a:t>
          </a:r>
          <a:endParaRPr lang="nl-BE" dirty="0"/>
        </a:p>
      </dgm:t>
    </dgm:pt>
    <dgm:pt modelId="{CA6E5FC3-0AC2-43FD-A881-0F11BC77D121}" type="parTrans" cxnId="{C6E5B978-836A-41F6-A737-635AE2FF6517}">
      <dgm:prSet/>
      <dgm:spPr/>
      <dgm:t>
        <a:bodyPr/>
        <a:lstStyle/>
        <a:p>
          <a:endParaRPr lang="nl-BE"/>
        </a:p>
      </dgm:t>
    </dgm:pt>
    <dgm:pt modelId="{5B6895D6-C8E4-4EF4-9129-A87AB4F1F96C}" type="sibTrans" cxnId="{C6E5B978-836A-41F6-A737-635AE2FF6517}">
      <dgm:prSet/>
      <dgm:spPr/>
      <dgm:t>
        <a:bodyPr/>
        <a:lstStyle/>
        <a:p>
          <a:endParaRPr lang="nl-BE"/>
        </a:p>
      </dgm:t>
    </dgm:pt>
    <dgm:pt modelId="{D09CD99F-26EE-40F0-A227-B97F19B989E8}">
      <dgm:prSet phldrT="[Tekst]"/>
      <dgm:spPr/>
      <dgm:t>
        <a:bodyPr/>
        <a:lstStyle/>
        <a:p>
          <a:r>
            <a:rPr lang="nl-BE" dirty="0" smtClean="0"/>
            <a:t>End </a:t>
          </a:r>
          <a:r>
            <a:rPr lang="nl-BE" dirty="0" err="1" smtClean="0"/>
            <a:t>presentations</a:t>
          </a:r>
          <a:endParaRPr lang="nl-BE" dirty="0"/>
        </a:p>
      </dgm:t>
    </dgm:pt>
    <dgm:pt modelId="{4FF9C66E-E943-40D0-B752-6AA6B22A478E}" type="parTrans" cxnId="{515655A4-884B-419F-B79C-B2EF9B64D789}">
      <dgm:prSet/>
      <dgm:spPr/>
      <dgm:t>
        <a:bodyPr/>
        <a:lstStyle/>
        <a:p>
          <a:endParaRPr lang="nl-BE"/>
        </a:p>
      </dgm:t>
    </dgm:pt>
    <dgm:pt modelId="{FFC00988-7F36-4B59-8776-8ABB38E26692}" type="sibTrans" cxnId="{515655A4-884B-419F-B79C-B2EF9B64D789}">
      <dgm:prSet/>
      <dgm:spPr/>
      <dgm:t>
        <a:bodyPr/>
        <a:lstStyle/>
        <a:p>
          <a:endParaRPr lang="nl-BE"/>
        </a:p>
      </dgm:t>
    </dgm:pt>
    <dgm:pt modelId="{D8E2F0D8-07AD-4FDE-92D8-0A52694B2DCE}">
      <dgm:prSet phldrT="[Tekst]" phldr="1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3200" dirty="0"/>
        </a:p>
      </dgm:t>
    </dgm:pt>
    <dgm:pt modelId="{F3E25530-F714-460E-B6DC-C6BA4EBD2D82}" type="parTrans" cxnId="{4DA8BF79-A758-4CE2-9EC4-6070CE91C120}">
      <dgm:prSet/>
      <dgm:spPr/>
      <dgm:t>
        <a:bodyPr/>
        <a:lstStyle/>
        <a:p>
          <a:endParaRPr lang="nl-BE"/>
        </a:p>
      </dgm:t>
    </dgm:pt>
    <dgm:pt modelId="{04CE385C-C496-4657-A894-9E4ECA0782C5}" type="sibTrans" cxnId="{4DA8BF79-A758-4CE2-9EC4-6070CE91C120}">
      <dgm:prSet/>
      <dgm:spPr/>
      <dgm:t>
        <a:bodyPr/>
        <a:lstStyle/>
        <a:p>
          <a:endParaRPr lang="nl-BE"/>
        </a:p>
      </dgm:t>
    </dgm:pt>
    <dgm:pt modelId="{983CF5B8-6ABB-455F-9E65-A8A38F2F8C42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2000" dirty="0">
            <a:solidFill>
              <a:schemeClr val="bg1"/>
            </a:solidFill>
          </a:endParaRPr>
        </a:p>
      </dgm:t>
    </dgm:pt>
    <dgm:pt modelId="{0632BA69-0DA6-42A8-BCAB-33C614060D45}" type="parTrans" cxnId="{3C021A3D-209B-4245-83CE-27F1F6C0D75F}">
      <dgm:prSet/>
      <dgm:spPr/>
      <dgm:t>
        <a:bodyPr/>
        <a:lstStyle/>
        <a:p>
          <a:endParaRPr lang="nl-BE"/>
        </a:p>
      </dgm:t>
    </dgm:pt>
    <dgm:pt modelId="{09725D15-D07A-4E34-A963-2589A8DCC636}" type="sibTrans" cxnId="{3C021A3D-209B-4245-83CE-27F1F6C0D75F}">
      <dgm:prSet/>
      <dgm:spPr/>
      <dgm:t>
        <a:bodyPr/>
        <a:lstStyle/>
        <a:p>
          <a:endParaRPr lang="nl-BE"/>
        </a:p>
      </dgm:t>
    </dgm:pt>
    <dgm:pt modelId="{CFE51EC9-CB5E-4F55-A7B3-B8763778B212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</a:rPr>
            <a:t>Finland</a:t>
          </a:r>
          <a:endParaRPr lang="nl-BE" sz="2000" dirty="0">
            <a:solidFill>
              <a:schemeClr val="bg1"/>
            </a:solidFill>
          </a:endParaRPr>
        </a:p>
      </dgm:t>
    </dgm:pt>
    <dgm:pt modelId="{40B60F4A-1B87-4CD2-86FF-31C091F1450E}" type="sibTrans" cxnId="{2C4A593D-0F84-4A5D-A305-3E825B0677D0}">
      <dgm:prSet/>
      <dgm:spPr/>
      <dgm:t>
        <a:bodyPr/>
        <a:lstStyle/>
        <a:p>
          <a:endParaRPr lang="nl-NL"/>
        </a:p>
      </dgm:t>
    </dgm:pt>
    <dgm:pt modelId="{465C9032-1DD0-4642-BDEF-E8A62D50607C}" type="parTrans" cxnId="{2C4A593D-0F84-4A5D-A305-3E825B0677D0}">
      <dgm:prSet/>
      <dgm:spPr/>
      <dgm:t>
        <a:bodyPr/>
        <a:lstStyle/>
        <a:p>
          <a:endParaRPr lang="nl-NL"/>
        </a:p>
      </dgm:t>
    </dgm:pt>
    <dgm:pt modelId="{B8F5100D-E247-41E4-8684-905138DFA621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</a:rPr>
            <a:t>Latvia</a:t>
          </a:r>
          <a:endParaRPr lang="nl-BE" sz="2000" dirty="0">
            <a:solidFill>
              <a:schemeClr val="bg1"/>
            </a:solidFill>
          </a:endParaRPr>
        </a:p>
      </dgm:t>
    </dgm:pt>
    <dgm:pt modelId="{A1F12645-ADCF-49C4-BDF0-3681EBDE1498}" type="sibTrans" cxnId="{1019F708-E895-40BC-BEBC-0C1F1DF64E3D}">
      <dgm:prSet/>
      <dgm:spPr/>
      <dgm:t>
        <a:bodyPr/>
        <a:lstStyle/>
        <a:p>
          <a:endParaRPr lang="en-US"/>
        </a:p>
      </dgm:t>
    </dgm:pt>
    <dgm:pt modelId="{D7F939FE-887C-401C-B109-E47C16C4E3ED}" type="parTrans" cxnId="{1019F708-E895-40BC-BEBC-0C1F1DF64E3D}">
      <dgm:prSet/>
      <dgm:spPr/>
      <dgm:t>
        <a:bodyPr/>
        <a:lstStyle/>
        <a:p>
          <a:endParaRPr lang="en-US"/>
        </a:p>
      </dgm:t>
    </dgm:pt>
    <dgm:pt modelId="{FCA046B3-0FAC-45A5-8A13-1988772185B3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</a:rPr>
            <a:t>France</a:t>
          </a:r>
          <a:endParaRPr lang="nl-BE" sz="2000" dirty="0">
            <a:solidFill>
              <a:schemeClr val="bg1"/>
            </a:solidFill>
          </a:endParaRPr>
        </a:p>
      </dgm:t>
    </dgm:pt>
    <dgm:pt modelId="{C4775ABE-796E-47D5-89BE-796260C0B7CC}" type="sibTrans" cxnId="{4047815A-A9BA-4368-932F-AF4823E96E69}">
      <dgm:prSet/>
      <dgm:spPr/>
      <dgm:t>
        <a:bodyPr/>
        <a:lstStyle/>
        <a:p>
          <a:endParaRPr lang="nl-BE"/>
        </a:p>
      </dgm:t>
    </dgm:pt>
    <dgm:pt modelId="{70279F6E-04D3-40E3-BB21-E210047B37C5}" type="parTrans" cxnId="{4047815A-A9BA-4368-932F-AF4823E96E69}">
      <dgm:prSet/>
      <dgm:spPr/>
      <dgm:t>
        <a:bodyPr/>
        <a:lstStyle/>
        <a:p>
          <a:endParaRPr lang="nl-BE"/>
        </a:p>
      </dgm:t>
    </dgm:pt>
    <dgm:pt modelId="{692FB1F8-AB55-400A-B306-349EB6681FD7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</a:rPr>
            <a:t>Turkey</a:t>
          </a:r>
          <a:endParaRPr lang="nl-BE" sz="2000" dirty="0">
            <a:solidFill>
              <a:schemeClr val="bg1"/>
            </a:solidFill>
          </a:endParaRPr>
        </a:p>
      </dgm:t>
    </dgm:pt>
    <dgm:pt modelId="{6EF4AF04-9CA0-4CFB-A488-DF18DD8E4894}" type="sibTrans" cxnId="{DF8EBF41-8401-475C-AEED-432989243617}">
      <dgm:prSet/>
      <dgm:spPr/>
      <dgm:t>
        <a:bodyPr/>
        <a:lstStyle/>
        <a:p>
          <a:endParaRPr lang="nl-NL"/>
        </a:p>
      </dgm:t>
    </dgm:pt>
    <dgm:pt modelId="{CF024F7B-13D6-41C9-9FE8-89693657CC96}" type="parTrans" cxnId="{DF8EBF41-8401-475C-AEED-432989243617}">
      <dgm:prSet/>
      <dgm:spPr/>
      <dgm:t>
        <a:bodyPr/>
        <a:lstStyle/>
        <a:p>
          <a:endParaRPr lang="nl-NL"/>
        </a:p>
      </dgm:t>
    </dgm:pt>
    <dgm:pt modelId="{230A9647-6FF5-43D3-BB10-7403C9AC2843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</a:rPr>
            <a:t>USA</a:t>
          </a:r>
          <a:endParaRPr lang="nl-BE" sz="2000" dirty="0">
            <a:solidFill>
              <a:schemeClr val="bg1"/>
            </a:solidFill>
          </a:endParaRPr>
        </a:p>
      </dgm:t>
    </dgm:pt>
    <dgm:pt modelId="{E12A63B4-DC7D-4D6F-83F3-7784329B590E}" type="sibTrans" cxnId="{1A9DB330-C28F-4B8A-AAFE-AF6F6BBE974F}">
      <dgm:prSet/>
      <dgm:spPr/>
      <dgm:t>
        <a:bodyPr/>
        <a:lstStyle/>
        <a:p>
          <a:endParaRPr lang="nl-NL"/>
        </a:p>
      </dgm:t>
    </dgm:pt>
    <dgm:pt modelId="{31B7CEF8-0FE0-4808-AF13-9C254E14CC97}" type="parTrans" cxnId="{1A9DB330-C28F-4B8A-AAFE-AF6F6BBE974F}">
      <dgm:prSet/>
      <dgm:spPr/>
      <dgm:t>
        <a:bodyPr/>
        <a:lstStyle/>
        <a:p>
          <a:endParaRPr lang="nl-NL"/>
        </a:p>
      </dgm:t>
    </dgm:pt>
    <dgm:pt modelId="{95908351-4A1D-4843-8DE8-3F12C68A1C04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</a:rPr>
            <a:t>Close virtual </a:t>
          </a:r>
          <a:r>
            <a:rPr lang="nl-BE" sz="2000" dirty="0" err="1" smtClean="0">
              <a:solidFill>
                <a:schemeClr val="bg1"/>
              </a:solidFill>
            </a:rPr>
            <a:t>collaboration</a:t>
          </a:r>
          <a:r>
            <a:rPr lang="nl-BE" sz="2000" dirty="0" smtClean="0">
              <a:solidFill>
                <a:schemeClr val="bg1"/>
              </a:solidFill>
            </a:rPr>
            <a:t> </a:t>
          </a:r>
          <a:r>
            <a:rPr lang="nl-BE" sz="2000" dirty="0" err="1" smtClean="0">
              <a:solidFill>
                <a:schemeClr val="bg1"/>
              </a:solidFill>
            </a:rPr>
            <a:t>during</a:t>
          </a:r>
          <a:r>
            <a:rPr lang="nl-BE" sz="2000" dirty="0" smtClean="0">
              <a:solidFill>
                <a:schemeClr val="bg1"/>
              </a:solidFill>
            </a:rPr>
            <a:t> 12 weeks</a:t>
          </a:r>
          <a:endParaRPr lang="nl-BE" sz="2000" dirty="0">
            <a:solidFill>
              <a:schemeClr val="bg1"/>
            </a:solidFill>
          </a:endParaRPr>
        </a:p>
      </dgm:t>
    </dgm:pt>
    <dgm:pt modelId="{FFD6642A-FBE4-4BC5-BB5C-427E7E336330}" type="sibTrans" cxnId="{05683C82-5701-4340-B1BD-9C0E21CA6F7E}">
      <dgm:prSet/>
      <dgm:spPr/>
      <dgm:t>
        <a:bodyPr/>
        <a:lstStyle/>
        <a:p>
          <a:endParaRPr lang="nl-BE"/>
        </a:p>
      </dgm:t>
    </dgm:pt>
    <dgm:pt modelId="{7F96A7BF-ECDD-468A-BD2A-756264077BCE}" type="parTrans" cxnId="{05683C82-5701-4340-B1BD-9C0E21CA6F7E}">
      <dgm:prSet/>
      <dgm:spPr/>
      <dgm:t>
        <a:bodyPr/>
        <a:lstStyle/>
        <a:p>
          <a:endParaRPr lang="nl-BE"/>
        </a:p>
      </dgm:t>
    </dgm:pt>
    <dgm:pt modelId="{5F28E412-3941-447E-B179-24E4B3C724F0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3200" dirty="0">
            <a:solidFill>
              <a:schemeClr val="bg1"/>
            </a:solidFill>
          </a:endParaRPr>
        </a:p>
      </dgm:t>
    </dgm:pt>
    <dgm:pt modelId="{88710D10-459C-41D7-BBB0-77B5387AA89A}" type="sibTrans" cxnId="{2C2BD349-35A2-4B99-8F8B-1DC2FA646B8B}">
      <dgm:prSet/>
      <dgm:spPr/>
      <dgm:t>
        <a:bodyPr/>
        <a:lstStyle/>
        <a:p>
          <a:endParaRPr lang="nl-NL"/>
        </a:p>
      </dgm:t>
    </dgm:pt>
    <dgm:pt modelId="{90CA9D18-BEF2-4432-AB84-A660A752FB81}" type="parTrans" cxnId="{2C2BD349-35A2-4B99-8F8B-1DC2FA646B8B}">
      <dgm:prSet/>
      <dgm:spPr/>
      <dgm:t>
        <a:bodyPr/>
        <a:lstStyle/>
        <a:p>
          <a:endParaRPr lang="nl-NL"/>
        </a:p>
      </dgm:t>
    </dgm:pt>
    <dgm:pt modelId="{7F05A5A0-D8E8-4BF2-A5F5-9BABA735D84D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3200" dirty="0"/>
        </a:p>
      </dgm:t>
    </dgm:pt>
    <dgm:pt modelId="{3DB6414F-BAB5-4763-9760-230BFF241272}" type="sibTrans" cxnId="{9E1C9920-AD14-4627-A1C8-0EFC5E90DB5D}">
      <dgm:prSet/>
      <dgm:spPr/>
      <dgm:t>
        <a:bodyPr/>
        <a:lstStyle/>
        <a:p>
          <a:endParaRPr lang="nl-NL"/>
        </a:p>
      </dgm:t>
    </dgm:pt>
    <dgm:pt modelId="{E1C06090-4336-4EF3-A493-12BC9B0E8062}" type="parTrans" cxnId="{9E1C9920-AD14-4627-A1C8-0EFC5E90DB5D}">
      <dgm:prSet/>
      <dgm:spPr/>
      <dgm:t>
        <a:bodyPr/>
        <a:lstStyle/>
        <a:p>
          <a:endParaRPr lang="nl-NL"/>
        </a:p>
      </dgm:t>
    </dgm:pt>
    <dgm:pt modelId="{54691F96-60A4-414B-903F-3E4F975AA7B5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2000" dirty="0">
            <a:solidFill>
              <a:schemeClr val="bg1"/>
            </a:solidFill>
          </a:endParaRPr>
        </a:p>
      </dgm:t>
    </dgm:pt>
    <dgm:pt modelId="{1E96F20F-D7F4-496F-BA09-0463E9E4853D}" type="parTrans" cxnId="{43A22EF4-0B1C-44BA-9048-CD267E13F244}">
      <dgm:prSet/>
      <dgm:spPr/>
      <dgm:t>
        <a:bodyPr/>
        <a:lstStyle/>
        <a:p>
          <a:endParaRPr lang="en-US"/>
        </a:p>
      </dgm:t>
    </dgm:pt>
    <dgm:pt modelId="{95646B46-B132-4B22-BFEF-D090875818D1}" type="sibTrans" cxnId="{43A22EF4-0B1C-44BA-9048-CD267E13F244}">
      <dgm:prSet/>
      <dgm:spPr/>
      <dgm:t>
        <a:bodyPr/>
        <a:lstStyle/>
        <a:p>
          <a:endParaRPr lang="en-US"/>
        </a:p>
      </dgm:t>
    </dgm:pt>
    <dgm:pt modelId="{08C1F274-823C-45C6-A8A8-4B3F784CDFA8}" type="pres">
      <dgm:prSet presAssocID="{E6A7BB1F-09F8-4352-B937-E1548CCB7C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BF32D3E-5163-41B5-89D7-0D936D80FF4F}" type="pres">
      <dgm:prSet presAssocID="{E6A7BB1F-09F8-4352-B937-E1548CCB7C06}" presName="tSp" presStyleCnt="0"/>
      <dgm:spPr/>
      <dgm:t>
        <a:bodyPr/>
        <a:lstStyle/>
        <a:p>
          <a:endParaRPr lang="nl-NL"/>
        </a:p>
      </dgm:t>
    </dgm:pt>
    <dgm:pt modelId="{ABDC46B6-9F4E-4544-8FEE-D3A8C777ACC2}" type="pres">
      <dgm:prSet presAssocID="{E6A7BB1F-09F8-4352-B937-E1548CCB7C06}" presName="bSp" presStyleCnt="0"/>
      <dgm:spPr/>
      <dgm:t>
        <a:bodyPr/>
        <a:lstStyle/>
        <a:p>
          <a:endParaRPr lang="nl-NL"/>
        </a:p>
      </dgm:t>
    </dgm:pt>
    <dgm:pt modelId="{BA6304B8-F398-4194-8652-F924E883460C}" type="pres">
      <dgm:prSet presAssocID="{E6A7BB1F-09F8-4352-B937-E1548CCB7C06}" presName="process" presStyleCnt="0"/>
      <dgm:spPr/>
      <dgm:t>
        <a:bodyPr/>
        <a:lstStyle/>
        <a:p>
          <a:endParaRPr lang="nl-NL"/>
        </a:p>
      </dgm:t>
    </dgm:pt>
    <dgm:pt modelId="{761AD453-C7FC-4810-8298-8BFA1764B275}" type="pres">
      <dgm:prSet presAssocID="{AB5CBAA1-8FB6-4D4B-98AF-E1E743D83BCC}" presName="composite1" presStyleCnt="0"/>
      <dgm:spPr/>
      <dgm:t>
        <a:bodyPr/>
        <a:lstStyle/>
        <a:p>
          <a:endParaRPr lang="nl-NL"/>
        </a:p>
      </dgm:t>
    </dgm:pt>
    <dgm:pt modelId="{5087835B-8849-44A4-BA31-81428CFBA1E0}" type="pres">
      <dgm:prSet presAssocID="{AB5CBAA1-8FB6-4D4B-98AF-E1E743D83BCC}" presName="dummyNode1" presStyleLbl="node1" presStyleIdx="0" presStyleCnt="3"/>
      <dgm:spPr/>
      <dgm:t>
        <a:bodyPr/>
        <a:lstStyle/>
        <a:p>
          <a:endParaRPr lang="nl-NL"/>
        </a:p>
      </dgm:t>
    </dgm:pt>
    <dgm:pt modelId="{F03C55EC-F525-4868-B736-2971CF780FDB}" type="pres">
      <dgm:prSet presAssocID="{AB5CBAA1-8FB6-4D4B-98AF-E1E743D83BCC}" presName="childNode1" presStyleLbl="bgAcc1" presStyleIdx="0" presStyleCnt="3" custScaleX="96751" custScaleY="8982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56C0527-A8E3-4A3C-BED0-CC5A01549147}" type="pres">
      <dgm:prSet presAssocID="{AB5CBAA1-8FB6-4D4B-98AF-E1E743D83BC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6D11826-E205-4397-8446-EF3FD7E5A1B6}" type="pres">
      <dgm:prSet presAssocID="{AB5CBAA1-8FB6-4D4B-98AF-E1E743D83BCC}" presName="parentNode1" presStyleLbl="node1" presStyleIdx="0" presStyleCnt="3" custLinFactNeighborX="-13923" custLinFactNeighborY="3801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A6D3E8-39D5-4E5B-AB9C-E0BBE9E1BB36}" type="pres">
      <dgm:prSet presAssocID="{AB5CBAA1-8FB6-4D4B-98AF-E1E743D83BCC}" presName="connSite1" presStyleCnt="0"/>
      <dgm:spPr/>
      <dgm:t>
        <a:bodyPr/>
        <a:lstStyle/>
        <a:p>
          <a:endParaRPr lang="nl-NL"/>
        </a:p>
      </dgm:t>
    </dgm:pt>
    <dgm:pt modelId="{27635AE8-F6AB-49AA-9901-2462A99FC8F6}" type="pres">
      <dgm:prSet presAssocID="{60334CB9-034D-4634-B356-CDEBEA50954F}" presName="Name9" presStyleLbl="sibTrans2D1" presStyleIdx="0" presStyleCnt="2"/>
      <dgm:spPr/>
      <dgm:t>
        <a:bodyPr/>
        <a:lstStyle/>
        <a:p>
          <a:endParaRPr lang="nl-NL"/>
        </a:p>
      </dgm:t>
    </dgm:pt>
    <dgm:pt modelId="{424F267C-2A10-4DBB-8DE7-2AF2689150A5}" type="pres">
      <dgm:prSet presAssocID="{BAB8D793-3462-4707-AA1B-B7CD51598DC1}" presName="composite2" presStyleCnt="0"/>
      <dgm:spPr/>
      <dgm:t>
        <a:bodyPr/>
        <a:lstStyle/>
        <a:p>
          <a:endParaRPr lang="nl-NL"/>
        </a:p>
      </dgm:t>
    </dgm:pt>
    <dgm:pt modelId="{4AC95D28-DE06-48A4-AD7B-B9F8E0EFBB80}" type="pres">
      <dgm:prSet presAssocID="{BAB8D793-3462-4707-AA1B-B7CD51598DC1}" presName="dummyNode2" presStyleLbl="node1" presStyleIdx="0" presStyleCnt="3"/>
      <dgm:spPr/>
      <dgm:t>
        <a:bodyPr/>
        <a:lstStyle/>
        <a:p>
          <a:endParaRPr lang="nl-NL"/>
        </a:p>
      </dgm:t>
    </dgm:pt>
    <dgm:pt modelId="{6DB8C5A0-E9D8-49CC-9217-30F1E945C731}" type="pres">
      <dgm:prSet presAssocID="{BAB8D793-3462-4707-AA1B-B7CD51598DC1}" presName="childNode2" presStyleLbl="bgAcc1" presStyleIdx="1" presStyleCnt="3" custScaleX="191722" custScaleY="209437" custLinFactNeighborX="-14495" custLinFactNeighborY="767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B9F5F2F-9DEB-48E2-9D2D-1F49EABE60DE}" type="pres">
      <dgm:prSet presAssocID="{BAB8D793-3462-4707-AA1B-B7CD51598DC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3AD0BE0-B37E-48AC-B27A-40CD8E089FF8}" type="pres">
      <dgm:prSet presAssocID="{BAB8D793-3462-4707-AA1B-B7CD51598DC1}" presName="parentNode2" presStyleLbl="node1" presStyleIdx="1" presStyleCnt="3" custLinFactNeighborX="6765" custLinFactNeighborY="-1069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366EA6-0CB1-4CBB-9178-4D2AF5B7016D}" type="pres">
      <dgm:prSet presAssocID="{BAB8D793-3462-4707-AA1B-B7CD51598DC1}" presName="connSite2" presStyleCnt="0"/>
      <dgm:spPr/>
      <dgm:t>
        <a:bodyPr/>
        <a:lstStyle/>
        <a:p>
          <a:endParaRPr lang="nl-NL"/>
        </a:p>
      </dgm:t>
    </dgm:pt>
    <dgm:pt modelId="{1B31196B-59E0-47F2-87A3-2795F53F05D5}" type="pres">
      <dgm:prSet presAssocID="{5B6895D6-C8E4-4EF4-9129-A87AB4F1F96C}" presName="Name18" presStyleLbl="sibTrans2D1" presStyleIdx="1" presStyleCnt="2"/>
      <dgm:spPr/>
      <dgm:t>
        <a:bodyPr/>
        <a:lstStyle/>
        <a:p>
          <a:endParaRPr lang="nl-NL"/>
        </a:p>
      </dgm:t>
    </dgm:pt>
    <dgm:pt modelId="{1E31C8C3-9244-455C-84BC-5A19D4D80FEA}" type="pres">
      <dgm:prSet presAssocID="{D09CD99F-26EE-40F0-A227-B97F19B989E8}" presName="composite1" presStyleCnt="0"/>
      <dgm:spPr/>
      <dgm:t>
        <a:bodyPr/>
        <a:lstStyle/>
        <a:p>
          <a:endParaRPr lang="nl-NL"/>
        </a:p>
      </dgm:t>
    </dgm:pt>
    <dgm:pt modelId="{3D155BDF-DFF2-437A-A6EF-1508471F0A8B}" type="pres">
      <dgm:prSet presAssocID="{D09CD99F-26EE-40F0-A227-B97F19B989E8}" presName="dummyNode1" presStyleLbl="node1" presStyleIdx="1" presStyleCnt="3"/>
      <dgm:spPr/>
      <dgm:t>
        <a:bodyPr/>
        <a:lstStyle/>
        <a:p>
          <a:endParaRPr lang="nl-NL"/>
        </a:p>
      </dgm:t>
    </dgm:pt>
    <dgm:pt modelId="{F78FF66F-5BBC-483E-B632-B55D87BA91FD}" type="pres">
      <dgm:prSet presAssocID="{D09CD99F-26EE-40F0-A227-B97F19B989E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21B2BB1-B64B-45EA-AF08-3EBF25252344}" type="pres">
      <dgm:prSet presAssocID="{D09CD99F-26EE-40F0-A227-B97F19B989E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79EAE0A-DD9D-4A1D-A886-6799A894277A}" type="pres">
      <dgm:prSet presAssocID="{D09CD99F-26EE-40F0-A227-B97F19B989E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4EE487C-143B-4CFC-A15D-02A4D5A8CF9B}" type="pres">
      <dgm:prSet presAssocID="{D09CD99F-26EE-40F0-A227-B97F19B989E8}" presName="connSite1" presStyleCnt="0"/>
      <dgm:spPr/>
      <dgm:t>
        <a:bodyPr/>
        <a:lstStyle/>
        <a:p>
          <a:endParaRPr lang="nl-NL"/>
        </a:p>
      </dgm:t>
    </dgm:pt>
  </dgm:ptLst>
  <dgm:cxnLst>
    <dgm:cxn modelId="{B780C9F4-AA46-4D9B-83A3-8ED147F6EF6E}" type="presOf" srcId="{692FB1F8-AB55-400A-B306-349EB6681FD7}" destId="{DB9F5F2F-9DEB-48E2-9D2D-1F49EABE60DE}" srcOrd="1" destOrd="3" presId="urn:microsoft.com/office/officeart/2005/8/layout/hProcess4"/>
    <dgm:cxn modelId="{980072CD-851F-4940-BAF9-A9AF94987179}" type="presOf" srcId="{983CF5B8-6ABB-455F-9E65-A8A38F2F8C42}" destId="{656C0527-A8E3-4A3C-BED0-CC5A01549147}" srcOrd="1" destOrd="0" presId="urn:microsoft.com/office/officeart/2005/8/layout/hProcess4"/>
    <dgm:cxn modelId="{B33800F9-2AEB-4A97-A9D6-DEBE156D38F2}" type="presOf" srcId="{FCA046B3-0FAC-45A5-8A13-1988772185B3}" destId="{6DB8C5A0-E9D8-49CC-9217-30F1E945C731}" srcOrd="0" destOrd="2" presId="urn:microsoft.com/office/officeart/2005/8/layout/hProcess4"/>
    <dgm:cxn modelId="{7CC8EB4B-E7F4-4879-93C7-50033D588255}" type="presOf" srcId="{54691F96-60A4-414B-903F-3E4F975AA7B5}" destId="{DB9F5F2F-9DEB-48E2-9D2D-1F49EABE60DE}" srcOrd="1" destOrd="5" presId="urn:microsoft.com/office/officeart/2005/8/layout/hProcess4"/>
    <dgm:cxn modelId="{C6E5B978-836A-41F6-A737-635AE2FF6517}" srcId="{E6A7BB1F-09F8-4352-B937-E1548CCB7C06}" destId="{BAB8D793-3462-4707-AA1B-B7CD51598DC1}" srcOrd="1" destOrd="0" parTransId="{CA6E5FC3-0AC2-43FD-A881-0F11BC77D121}" sibTransId="{5B6895D6-C8E4-4EF4-9129-A87AB4F1F96C}"/>
    <dgm:cxn modelId="{CFAE217F-EDA6-48C1-A305-DCCF6DD3C35F}" type="presOf" srcId="{CFE51EC9-CB5E-4F55-A7B3-B8763778B212}" destId="{DB9F5F2F-9DEB-48E2-9D2D-1F49EABE60DE}" srcOrd="1" destOrd="0" presId="urn:microsoft.com/office/officeart/2005/8/layout/hProcess4"/>
    <dgm:cxn modelId="{61EE46FB-5E75-4AF4-893C-D3D6AA409BC0}" type="presOf" srcId="{230A9647-6FF5-43D3-BB10-7403C9AC2843}" destId="{6DB8C5A0-E9D8-49CC-9217-30F1E945C731}" srcOrd="0" destOrd="4" presId="urn:microsoft.com/office/officeart/2005/8/layout/hProcess4"/>
    <dgm:cxn modelId="{88F85B29-19EB-41F5-93A8-4BEC4791BDD0}" type="presOf" srcId="{BAB8D793-3462-4707-AA1B-B7CD51598DC1}" destId="{43AD0BE0-B37E-48AC-B27A-40CD8E089FF8}" srcOrd="0" destOrd="0" presId="urn:microsoft.com/office/officeart/2005/8/layout/hProcess4"/>
    <dgm:cxn modelId="{7ED2530F-4BB7-41FD-8A89-F50FD3D39C75}" type="presOf" srcId="{7F05A5A0-D8E8-4BF2-A5F5-9BABA735D84D}" destId="{6DB8C5A0-E9D8-49CC-9217-30F1E945C731}" srcOrd="0" destOrd="8" presId="urn:microsoft.com/office/officeart/2005/8/layout/hProcess4"/>
    <dgm:cxn modelId="{9E1C9920-AD14-4627-A1C8-0EFC5E90DB5D}" srcId="{BAB8D793-3462-4707-AA1B-B7CD51598DC1}" destId="{7F05A5A0-D8E8-4BF2-A5F5-9BABA735D84D}" srcOrd="8" destOrd="0" parTransId="{E1C06090-4336-4EF3-A493-12BC9B0E8062}" sibTransId="{3DB6414F-BAB5-4763-9760-230BFF241272}"/>
    <dgm:cxn modelId="{4DA8BF79-A758-4CE2-9EC4-6070CE91C120}" srcId="{D09CD99F-26EE-40F0-A227-B97F19B989E8}" destId="{D8E2F0D8-07AD-4FDE-92D8-0A52694B2DCE}" srcOrd="0" destOrd="0" parTransId="{F3E25530-F714-460E-B6DC-C6BA4EBD2D82}" sibTransId="{04CE385C-C496-4657-A894-9E4ECA0782C5}"/>
    <dgm:cxn modelId="{40500224-D9EA-48A8-AAB7-050097247390}" type="presOf" srcId="{692FB1F8-AB55-400A-B306-349EB6681FD7}" destId="{6DB8C5A0-E9D8-49CC-9217-30F1E945C731}" srcOrd="0" destOrd="3" presId="urn:microsoft.com/office/officeart/2005/8/layout/hProcess4"/>
    <dgm:cxn modelId="{F1361A6E-9AB8-4B24-B26A-0ED963DC43F0}" type="presOf" srcId="{B8F5100D-E247-41E4-8684-905138DFA621}" destId="{6DB8C5A0-E9D8-49CC-9217-30F1E945C731}" srcOrd="0" destOrd="1" presId="urn:microsoft.com/office/officeart/2005/8/layout/hProcess4"/>
    <dgm:cxn modelId="{E0AC9162-C730-48D1-A0A2-F9D642222BE0}" type="presOf" srcId="{60334CB9-034D-4634-B356-CDEBEA50954F}" destId="{27635AE8-F6AB-49AA-9901-2462A99FC8F6}" srcOrd="0" destOrd="0" presId="urn:microsoft.com/office/officeart/2005/8/layout/hProcess4"/>
    <dgm:cxn modelId="{06CB7A95-60E8-42DB-A7C3-F98DB63BB4DD}" type="presOf" srcId="{5F28E412-3941-447E-B179-24E4B3C724F0}" destId="{DB9F5F2F-9DEB-48E2-9D2D-1F49EABE60DE}" srcOrd="1" destOrd="7" presId="urn:microsoft.com/office/officeart/2005/8/layout/hProcess4"/>
    <dgm:cxn modelId="{1ED17707-CC05-4514-B611-04E42B0BE4E7}" type="presOf" srcId="{E6A7BB1F-09F8-4352-B937-E1548CCB7C06}" destId="{08C1F274-823C-45C6-A8A8-4B3F784CDFA8}" srcOrd="0" destOrd="0" presId="urn:microsoft.com/office/officeart/2005/8/layout/hProcess4"/>
    <dgm:cxn modelId="{AD6BCAA6-A2AA-430F-A6B8-C1819ADE806E}" type="presOf" srcId="{D8E2F0D8-07AD-4FDE-92D8-0A52694B2DCE}" destId="{F78FF66F-5BBC-483E-B632-B55D87BA91FD}" srcOrd="0" destOrd="0" presId="urn:microsoft.com/office/officeart/2005/8/layout/hProcess4"/>
    <dgm:cxn modelId="{5600DC93-5626-4DD7-A7ED-C407BF29A23E}" type="presOf" srcId="{5B6895D6-C8E4-4EF4-9129-A87AB4F1F96C}" destId="{1B31196B-59E0-47F2-87A3-2795F53F05D5}" srcOrd="0" destOrd="0" presId="urn:microsoft.com/office/officeart/2005/8/layout/hProcess4"/>
    <dgm:cxn modelId="{2C2BD349-35A2-4B99-8F8B-1DC2FA646B8B}" srcId="{BAB8D793-3462-4707-AA1B-B7CD51598DC1}" destId="{5F28E412-3941-447E-B179-24E4B3C724F0}" srcOrd="7" destOrd="0" parTransId="{90CA9D18-BEF2-4432-AB84-A660A752FB81}" sibTransId="{88710D10-459C-41D7-BBB0-77B5387AA89A}"/>
    <dgm:cxn modelId="{515655A4-884B-419F-B79C-B2EF9B64D789}" srcId="{E6A7BB1F-09F8-4352-B937-E1548CCB7C06}" destId="{D09CD99F-26EE-40F0-A227-B97F19B989E8}" srcOrd="2" destOrd="0" parTransId="{4FF9C66E-E943-40D0-B752-6AA6B22A478E}" sibTransId="{FFC00988-7F36-4B59-8776-8ABB38E26692}"/>
    <dgm:cxn modelId="{05683C82-5701-4340-B1BD-9C0E21CA6F7E}" srcId="{BAB8D793-3462-4707-AA1B-B7CD51598DC1}" destId="{95908351-4A1D-4843-8DE8-3F12C68A1C04}" srcOrd="6" destOrd="0" parTransId="{7F96A7BF-ECDD-468A-BD2A-756264077BCE}" sibTransId="{FFD6642A-FBE4-4BC5-BB5C-427E7E336330}"/>
    <dgm:cxn modelId="{DE27D958-E298-4631-B1B0-6D6D2FC6A361}" type="presOf" srcId="{B8F5100D-E247-41E4-8684-905138DFA621}" destId="{DB9F5F2F-9DEB-48E2-9D2D-1F49EABE60DE}" srcOrd="1" destOrd="1" presId="urn:microsoft.com/office/officeart/2005/8/layout/hProcess4"/>
    <dgm:cxn modelId="{4047815A-A9BA-4368-932F-AF4823E96E69}" srcId="{BAB8D793-3462-4707-AA1B-B7CD51598DC1}" destId="{FCA046B3-0FAC-45A5-8A13-1988772185B3}" srcOrd="2" destOrd="0" parTransId="{70279F6E-04D3-40E3-BB21-E210047B37C5}" sibTransId="{C4775ABE-796E-47D5-89BE-796260C0B7CC}"/>
    <dgm:cxn modelId="{3C021A3D-209B-4245-83CE-27F1F6C0D75F}" srcId="{AB5CBAA1-8FB6-4D4B-98AF-E1E743D83BCC}" destId="{983CF5B8-6ABB-455F-9E65-A8A38F2F8C42}" srcOrd="0" destOrd="0" parTransId="{0632BA69-0DA6-42A8-BCAB-33C614060D45}" sibTransId="{09725D15-D07A-4E34-A963-2589A8DCC636}"/>
    <dgm:cxn modelId="{921B3746-52FA-447C-B2AA-CE152ABBFEAE}" type="presOf" srcId="{95908351-4A1D-4843-8DE8-3F12C68A1C04}" destId="{6DB8C5A0-E9D8-49CC-9217-30F1E945C731}" srcOrd="0" destOrd="6" presId="urn:microsoft.com/office/officeart/2005/8/layout/hProcess4"/>
    <dgm:cxn modelId="{CDF41059-F190-4354-B9A7-39067CFBA2EA}" type="presOf" srcId="{5F28E412-3941-447E-B179-24E4B3C724F0}" destId="{6DB8C5A0-E9D8-49CC-9217-30F1E945C731}" srcOrd="0" destOrd="7" presId="urn:microsoft.com/office/officeart/2005/8/layout/hProcess4"/>
    <dgm:cxn modelId="{DF8EBF41-8401-475C-AEED-432989243617}" srcId="{BAB8D793-3462-4707-AA1B-B7CD51598DC1}" destId="{692FB1F8-AB55-400A-B306-349EB6681FD7}" srcOrd="3" destOrd="0" parTransId="{CF024F7B-13D6-41C9-9FE8-89693657CC96}" sibTransId="{6EF4AF04-9CA0-4CFB-A488-DF18DD8E4894}"/>
    <dgm:cxn modelId="{DDFB9F18-FE22-49A2-9800-24F47E52C4D1}" type="presOf" srcId="{CFE51EC9-CB5E-4F55-A7B3-B8763778B212}" destId="{6DB8C5A0-E9D8-49CC-9217-30F1E945C731}" srcOrd="0" destOrd="0" presId="urn:microsoft.com/office/officeart/2005/8/layout/hProcess4"/>
    <dgm:cxn modelId="{82014462-D486-4ED9-964B-952F4A0E02AD}" type="presOf" srcId="{AB5CBAA1-8FB6-4D4B-98AF-E1E743D83BCC}" destId="{66D11826-E205-4397-8446-EF3FD7E5A1B6}" srcOrd="0" destOrd="0" presId="urn:microsoft.com/office/officeart/2005/8/layout/hProcess4"/>
    <dgm:cxn modelId="{1019F708-E895-40BC-BEBC-0C1F1DF64E3D}" srcId="{BAB8D793-3462-4707-AA1B-B7CD51598DC1}" destId="{B8F5100D-E247-41E4-8684-905138DFA621}" srcOrd="1" destOrd="0" parTransId="{D7F939FE-887C-401C-B109-E47C16C4E3ED}" sibTransId="{A1F12645-ADCF-49C4-BDF0-3681EBDE1498}"/>
    <dgm:cxn modelId="{2C4A593D-0F84-4A5D-A305-3E825B0677D0}" srcId="{BAB8D793-3462-4707-AA1B-B7CD51598DC1}" destId="{CFE51EC9-CB5E-4F55-A7B3-B8763778B212}" srcOrd="0" destOrd="0" parTransId="{465C9032-1DD0-4642-BDEF-E8A62D50607C}" sibTransId="{40B60F4A-1B87-4CD2-86FF-31C091F1450E}"/>
    <dgm:cxn modelId="{41A62F5A-F2B2-4E1E-8ED9-3E51C06C0B4B}" type="presOf" srcId="{D09CD99F-26EE-40F0-A227-B97F19B989E8}" destId="{E79EAE0A-DD9D-4A1D-A886-6799A894277A}" srcOrd="0" destOrd="0" presId="urn:microsoft.com/office/officeart/2005/8/layout/hProcess4"/>
    <dgm:cxn modelId="{22B2250A-89ED-470B-A4B5-D6E198148B23}" type="presOf" srcId="{983CF5B8-6ABB-455F-9E65-A8A38F2F8C42}" destId="{F03C55EC-F525-4868-B736-2971CF780FDB}" srcOrd="0" destOrd="0" presId="urn:microsoft.com/office/officeart/2005/8/layout/hProcess4"/>
    <dgm:cxn modelId="{C70C7160-8116-4617-B3FB-B02A15D1D8FF}" type="presOf" srcId="{FCA046B3-0FAC-45A5-8A13-1988772185B3}" destId="{DB9F5F2F-9DEB-48E2-9D2D-1F49EABE60DE}" srcOrd="1" destOrd="2" presId="urn:microsoft.com/office/officeart/2005/8/layout/hProcess4"/>
    <dgm:cxn modelId="{43A22EF4-0B1C-44BA-9048-CD267E13F244}" srcId="{BAB8D793-3462-4707-AA1B-B7CD51598DC1}" destId="{54691F96-60A4-414B-903F-3E4F975AA7B5}" srcOrd="5" destOrd="0" parTransId="{1E96F20F-D7F4-496F-BA09-0463E9E4853D}" sibTransId="{95646B46-B132-4B22-BFEF-D090875818D1}"/>
    <dgm:cxn modelId="{8D531407-978E-4CE5-A65A-00D7BFC9860B}" type="presOf" srcId="{230A9647-6FF5-43D3-BB10-7403C9AC2843}" destId="{DB9F5F2F-9DEB-48E2-9D2D-1F49EABE60DE}" srcOrd="1" destOrd="4" presId="urn:microsoft.com/office/officeart/2005/8/layout/hProcess4"/>
    <dgm:cxn modelId="{59F6FA64-E9A8-4C7D-8188-BEB0E96B849C}" srcId="{E6A7BB1F-09F8-4352-B937-E1548CCB7C06}" destId="{AB5CBAA1-8FB6-4D4B-98AF-E1E743D83BCC}" srcOrd="0" destOrd="0" parTransId="{7E3B3F9F-7789-4822-8B12-4D5668A2A01D}" sibTransId="{60334CB9-034D-4634-B356-CDEBEA50954F}"/>
    <dgm:cxn modelId="{E388286B-AA4E-4BC3-8328-C3CDE48DC171}" type="presOf" srcId="{D8E2F0D8-07AD-4FDE-92D8-0A52694B2DCE}" destId="{021B2BB1-B64B-45EA-AF08-3EBF25252344}" srcOrd="1" destOrd="0" presId="urn:microsoft.com/office/officeart/2005/8/layout/hProcess4"/>
    <dgm:cxn modelId="{76C2359F-8FCF-4393-8A8A-02627EE5CE54}" type="presOf" srcId="{54691F96-60A4-414B-903F-3E4F975AA7B5}" destId="{6DB8C5A0-E9D8-49CC-9217-30F1E945C731}" srcOrd="0" destOrd="5" presId="urn:microsoft.com/office/officeart/2005/8/layout/hProcess4"/>
    <dgm:cxn modelId="{1A9DB330-C28F-4B8A-AAFE-AF6F6BBE974F}" srcId="{BAB8D793-3462-4707-AA1B-B7CD51598DC1}" destId="{230A9647-6FF5-43D3-BB10-7403C9AC2843}" srcOrd="4" destOrd="0" parTransId="{31B7CEF8-0FE0-4808-AF13-9C254E14CC97}" sibTransId="{E12A63B4-DC7D-4D6F-83F3-7784329B590E}"/>
    <dgm:cxn modelId="{72AEE301-38C1-4929-96D4-8533DEAF4B8B}" type="presOf" srcId="{95908351-4A1D-4843-8DE8-3F12C68A1C04}" destId="{DB9F5F2F-9DEB-48E2-9D2D-1F49EABE60DE}" srcOrd="1" destOrd="6" presId="urn:microsoft.com/office/officeart/2005/8/layout/hProcess4"/>
    <dgm:cxn modelId="{3B301F45-9333-4C27-B6EA-3E2B54CB1B7A}" type="presOf" srcId="{7F05A5A0-D8E8-4BF2-A5F5-9BABA735D84D}" destId="{DB9F5F2F-9DEB-48E2-9D2D-1F49EABE60DE}" srcOrd="1" destOrd="8" presId="urn:microsoft.com/office/officeart/2005/8/layout/hProcess4"/>
    <dgm:cxn modelId="{8CB8E329-7AAE-4096-A2BC-B781C5B2DE9B}" type="presParOf" srcId="{08C1F274-823C-45C6-A8A8-4B3F784CDFA8}" destId="{BBF32D3E-5163-41B5-89D7-0D936D80FF4F}" srcOrd="0" destOrd="0" presId="urn:microsoft.com/office/officeart/2005/8/layout/hProcess4"/>
    <dgm:cxn modelId="{0DFC4BD1-2171-400A-A9F6-4D87033840BE}" type="presParOf" srcId="{08C1F274-823C-45C6-A8A8-4B3F784CDFA8}" destId="{ABDC46B6-9F4E-4544-8FEE-D3A8C777ACC2}" srcOrd="1" destOrd="0" presId="urn:microsoft.com/office/officeart/2005/8/layout/hProcess4"/>
    <dgm:cxn modelId="{970B5FED-68E2-435C-B438-CCF5AA6FCC67}" type="presParOf" srcId="{08C1F274-823C-45C6-A8A8-4B3F784CDFA8}" destId="{BA6304B8-F398-4194-8652-F924E883460C}" srcOrd="2" destOrd="0" presId="urn:microsoft.com/office/officeart/2005/8/layout/hProcess4"/>
    <dgm:cxn modelId="{071059F3-0CCA-4544-876A-083DF929262D}" type="presParOf" srcId="{BA6304B8-F398-4194-8652-F924E883460C}" destId="{761AD453-C7FC-4810-8298-8BFA1764B275}" srcOrd="0" destOrd="0" presId="urn:microsoft.com/office/officeart/2005/8/layout/hProcess4"/>
    <dgm:cxn modelId="{09CCFF65-A836-4A10-AADA-3FED6A7CF1EE}" type="presParOf" srcId="{761AD453-C7FC-4810-8298-8BFA1764B275}" destId="{5087835B-8849-44A4-BA31-81428CFBA1E0}" srcOrd="0" destOrd="0" presId="urn:microsoft.com/office/officeart/2005/8/layout/hProcess4"/>
    <dgm:cxn modelId="{1CFB86DF-521B-4C70-A5DF-FC1581294073}" type="presParOf" srcId="{761AD453-C7FC-4810-8298-8BFA1764B275}" destId="{F03C55EC-F525-4868-B736-2971CF780FDB}" srcOrd="1" destOrd="0" presId="urn:microsoft.com/office/officeart/2005/8/layout/hProcess4"/>
    <dgm:cxn modelId="{FC4BD257-F020-4F78-852A-7748E04F0690}" type="presParOf" srcId="{761AD453-C7FC-4810-8298-8BFA1764B275}" destId="{656C0527-A8E3-4A3C-BED0-CC5A01549147}" srcOrd="2" destOrd="0" presId="urn:microsoft.com/office/officeart/2005/8/layout/hProcess4"/>
    <dgm:cxn modelId="{579FA64C-57B4-4733-B862-260492A7F371}" type="presParOf" srcId="{761AD453-C7FC-4810-8298-8BFA1764B275}" destId="{66D11826-E205-4397-8446-EF3FD7E5A1B6}" srcOrd="3" destOrd="0" presId="urn:microsoft.com/office/officeart/2005/8/layout/hProcess4"/>
    <dgm:cxn modelId="{D56538E6-D964-4B61-B069-F280AD5966CC}" type="presParOf" srcId="{761AD453-C7FC-4810-8298-8BFA1764B275}" destId="{EDA6D3E8-39D5-4E5B-AB9C-E0BBE9E1BB36}" srcOrd="4" destOrd="0" presId="urn:microsoft.com/office/officeart/2005/8/layout/hProcess4"/>
    <dgm:cxn modelId="{42594162-DC2A-4F77-972E-0B751778A8FB}" type="presParOf" srcId="{BA6304B8-F398-4194-8652-F924E883460C}" destId="{27635AE8-F6AB-49AA-9901-2462A99FC8F6}" srcOrd="1" destOrd="0" presId="urn:microsoft.com/office/officeart/2005/8/layout/hProcess4"/>
    <dgm:cxn modelId="{C88B4FDD-2AC7-4043-BE58-7CEDA8FC6141}" type="presParOf" srcId="{BA6304B8-F398-4194-8652-F924E883460C}" destId="{424F267C-2A10-4DBB-8DE7-2AF2689150A5}" srcOrd="2" destOrd="0" presId="urn:microsoft.com/office/officeart/2005/8/layout/hProcess4"/>
    <dgm:cxn modelId="{FF65D7C1-42A6-468C-9E2E-B03F754756B0}" type="presParOf" srcId="{424F267C-2A10-4DBB-8DE7-2AF2689150A5}" destId="{4AC95D28-DE06-48A4-AD7B-B9F8E0EFBB80}" srcOrd="0" destOrd="0" presId="urn:microsoft.com/office/officeart/2005/8/layout/hProcess4"/>
    <dgm:cxn modelId="{D951303A-E6A0-416F-B9EF-DDB939FE5FD8}" type="presParOf" srcId="{424F267C-2A10-4DBB-8DE7-2AF2689150A5}" destId="{6DB8C5A0-E9D8-49CC-9217-30F1E945C731}" srcOrd="1" destOrd="0" presId="urn:microsoft.com/office/officeart/2005/8/layout/hProcess4"/>
    <dgm:cxn modelId="{3A0A85B2-B6D8-45A8-846D-DEEA24F66DDF}" type="presParOf" srcId="{424F267C-2A10-4DBB-8DE7-2AF2689150A5}" destId="{DB9F5F2F-9DEB-48E2-9D2D-1F49EABE60DE}" srcOrd="2" destOrd="0" presId="urn:microsoft.com/office/officeart/2005/8/layout/hProcess4"/>
    <dgm:cxn modelId="{0C112112-6EF1-4CA6-BD79-4775A23E7B83}" type="presParOf" srcId="{424F267C-2A10-4DBB-8DE7-2AF2689150A5}" destId="{43AD0BE0-B37E-48AC-B27A-40CD8E089FF8}" srcOrd="3" destOrd="0" presId="urn:microsoft.com/office/officeart/2005/8/layout/hProcess4"/>
    <dgm:cxn modelId="{75731B43-8070-4E41-B855-F3A97014F73E}" type="presParOf" srcId="{424F267C-2A10-4DBB-8DE7-2AF2689150A5}" destId="{36366EA6-0CB1-4CBB-9178-4D2AF5B7016D}" srcOrd="4" destOrd="0" presId="urn:microsoft.com/office/officeart/2005/8/layout/hProcess4"/>
    <dgm:cxn modelId="{16B47C63-76BB-474D-9887-7AB6B25771B1}" type="presParOf" srcId="{BA6304B8-F398-4194-8652-F924E883460C}" destId="{1B31196B-59E0-47F2-87A3-2795F53F05D5}" srcOrd="3" destOrd="0" presId="urn:microsoft.com/office/officeart/2005/8/layout/hProcess4"/>
    <dgm:cxn modelId="{B1BFAC9E-2E83-4330-A175-63AB3C16969A}" type="presParOf" srcId="{BA6304B8-F398-4194-8652-F924E883460C}" destId="{1E31C8C3-9244-455C-84BC-5A19D4D80FEA}" srcOrd="4" destOrd="0" presId="urn:microsoft.com/office/officeart/2005/8/layout/hProcess4"/>
    <dgm:cxn modelId="{342A4C82-EF88-42BF-BE62-B78AEC5E377D}" type="presParOf" srcId="{1E31C8C3-9244-455C-84BC-5A19D4D80FEA}" destId="{3D155BDF-DFF2-437A-A6EF-1508471F0A8B}" srcOrd="0" destOrd="0" presId="urn:microsoft.com/office/officeart/2005/8/layout/hProcess4"/>
    <dgm:cxn modelId="{4B21B702-2CE5-46EB-A094-C9ADEB65524D}" type="presParOf" srcId="{1E31C8C3-9244-455C-84BC-5A19D4D80FEA}" destId="{F78FF66F-5BBC-483E-B632-B55D87BA91FD}" srcOrd="1" destOrd="0" presId="urn:microsoft.com/office/officeart/2005/8/layout/hProcess4"/>
    <dgm:cxn modelId="{8A5EB879-8127-4B49-B18D-1143D25A295E}" type="presParOf" srcId="{1E31C8C3-9244-455C-84BC-5A19D4D80FEA}" destId="{021B2BB1-B64B-45EA-AF08-3EBF25252344}" srcOrd="2" destOrd="0" presId="urn:microsoft.com/office/officeart/2005/8/layout/hProcess4"/>
    <dgm:cxn modelId="{1F441731-3804-4990-BF5E-D165EA30F21A}" type="presParOf" srcId="{1E31C8C3-9244-455C-84BC-5A19D4D80FEA}" destId="{E79EAE0A-DD9D-4A1D-A886-6799A894277A}" srcOrd="3" destOrd="0" presId="urn:microsoft.com/office/officeart/2005/8/layout/hProcess4"/>
    <dgm:cxn modelId="{37E64751-9D06-4E42-A4D5-459279E93854}" type="presParOf" srcId="{1E31C8C3-9244-455C-84BC-5A19D4D80FEA}" destId="{74EE487C-143B-4CFC-A15D-02A4D5A8CF9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A7BB1F-09F8-4352-B937-E1548CCB7C06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nl-BE"/>
        </a:p>
      </dgm:t>
    </dgm:pt>
    <dgm:pt modelId="{AB5CBAA1-8FB6-4D4B-98AF-E1E743D83BCC}">
      <dgm:prSet phldrT="[Tekst]"/>
      <dgm:spPr/>
      <dgm:t>
        <a:bodyPr/>
        <a:lstStyle/>
        <a:p>
          <a:r>
            <a:rPr lang="nl-BE" dirty="0" smtClean="0"/>
            <a:t>Startweek</a:t>
          </a:r>
          <a:endParaRPr lang="nl-BE" dirty="0"/>
        </a:p>
      </dgm:t>
    </dgm:pt>
    <dgm:pt modelId="{7E3B3F9F-7789-4822-8B12-4D5668A2A01D}" type="parTrans" cxnId="{59F6FA64-E9A8-4C7D-8188-BEB0E96B849C}">
      <dgm:prSet/>
      <dgm:spPr/>
      <dgm:t>
        <a:bodyPr/>
        <a:lstStyle/>
        <a:p>
          <a:endParaRPr lang="nl-BE"/>
        </a:p>
      </dgm:t>
    </dgm:pt>
    <dgm:pt modelId="{60334CB9-034D-4634-B356-CDEBEA50954F}" type="sibTrans" cxnId="{59F6FA64-E9A8-4C7D-8188-BEB0E96B849C}">
      <dgm:prSet/>
      <dgm:spPr/>
      <dgm:t>
        <a:bodyPr/>
        <a:lstStyle/>
        <a:p>
          <a:endParaRPr lang="nl-BE">
            <a:solidFill>
              <a:srgbClr val="E00049"/>
            </a:solidFill>
          </a:endParaRPr>
        </a:p>
      </dgm:t>
    </dgm:pt>
    <dgm:pt modelId="{BAB8D793-3462-4707-AA1B-B7CD51598DC1}">
      <dgm:prSet phldrT="[Tekst]"/>
      <dgm:spPr/>
      <dgm:t>
        <a:bodyPr/>
        <a:lstStyle/>
        <a:p>
          <a:r>
            <a:rPr lang="nl-BE" dirty="0" smtClean="0"/>
            <a:t>International </a:t>
          </a:r>
          <a:r>
            <a:rPr lang="nl-BE" dirty="0" smtClean="0"/>
            <a:t>weeks</a:t>
          </a:r>
          <a:endParaRPr lang="nl-BE" dirty="0"/>
        </a:p>
      </dgm:t>
    </dgm:pt>
    <dgm:pt modelId="{CA6E5FC3-0AC2-43FD-A881-0F11BC77D121}" type="parTrans" cxnId="{C6E5B978-836A-41F6-A737-635AE2FF6517}">
      <dgm:prSet/>
      <dgm:spPr/>
      <dgm:t>
        <a:bodyPr/>
        <a:lstStyle/>
        <a:p>
          <a:endParaRPr lang="nl-BE"/>
        </a:p>
      </dgm:t>
    </dgm:pt>
    <dgm:pt modelId="{5B6895D6-C8E4-4EF4-9129-A87AB4F1F96C}" type="sibTrans" cxnId="{C6E5B978-836A-41F6-A737-635AE2FF6517}">
      <dgm:prSet/>
      <dgm:spPr/>
      <dgm:t>
        <a:bodyPr/>
        <a:lstStyle/>
        <a:p>
          <a:endParaRPr lang="nl-BE"/>
        </a:p>
      </dgm:t>
    </dgm:pt>
    <dgm:pt modelId="{D09CD99F-26EE-40F0-A227-B97F19B989E8}">
      <dgm:prSet phldrT="[Tekst]"/>
      <dgm:spPr/>
      <dgm:t>
        <a:bodyPr/>
        <a:lstStyle/>
        <a:p>
          <a:r>
            <a:rPr lang="nl-BE" dirty="0" smtClean="0"/>
            <a:t>End </a:t>
          </a:r>
          <a:r>
            <a:rPr lang="nl-BE" dirty="0" err="1" smtClean="0"/>
            <a:t>presentations</a:t>
          </a:r>
          <a:endParaRPr lang="nl-BE" dirty="0"/>
        </a:p>
      </dgm:t>
    </dgm:pt>
    <dgm:pt modelId="{4FF9C66E-E943-40D0-B752-6AA6B22A478E}" type="parTrans" cxnId="{515655A4-884B-419F-B79C-B2EF9B64D789}">
      <dgm:prSet/>
      <dgm:spPr/>
      <dgm:t>
        <a:bodyPr/>
        <a:lstStyle/>
        <a:p>
          <a:endParaRPr lang="nl-BE"/>
        </a:p>
      </dgm:t>
    </dgm:pt>
    <dgm:pt modelId="{FFC00988-7F36-4B59-8776-8ABB38E26692}" type="sibTrans" cxnId="{515655A4-884B-419F-B79C-B2EF9B64D789}">
      <dgm:prSet/>
      <dgm:spPr/>
      <dgm:t>
        <a:bodyPr/>
        <a:lstStyle/>
        <a:p>
          <a:endParaRPr lang="nl-BE"/>
        </a:p>
      </dgm:t>
    </dgm:pt>
    <dgm:pt modelId="{D8E2F0D8-07AD-4FDE-92D8-0A52694B2DCE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</a:rPr>
            <a:t>End Pitch</a:t>
          </a:r>
          <a:endParaRPr lang="nl-BE" sz="2000" dirty="0">
            <a:solidFill>
              <a:srgbClr val="FFFFFF"/>
            </a:solidFill>
          </a:endParaRPr>
        </a:p>
      </dgm:t>
    </dgm:pt>
    <dgm:pt modelId="{F3E25530-F714-460E-B6DC-C6BA4EBD2D82}" type="parTrans" cxnId="{4DA8BF79-A758-4CE2-9EC4-6070CE91C120}">
      <dgm:prSet/>
      <dgm:spPr/>
      <dgm:t>
        <a:bodyPr/>
        <a:lstStyle/>
        <a:p>
          <a:endParaRPr lang="nl-BE"/>
        </a:p>
      </dgm:t>
    </dgm:pt>
    <dgm:pt modelId="{04CE385C-C496-4657-A894-9E4ECA0782C5}" type="sibTrans" cxnId="{4DA8BF79-A758-4CE2-9EC4-6070CE91C120}">
      <dgm:prSet/>
      <dgm:spPr/>
      <dgm:t>
        <a:bodyPr/>
        <a:lstStyle/>
        <a:p>
          <a:endParaRPr lang="nl-BE"/>
        </a:p>
      </dgm:t>
    </dgm:pt>
    <dgm:pt modelId="{983CF5B8-6ABB-455F-9E65-A8A38F2F8C42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2000" dirty="0">
            <a:solidFill>
              <a:schemeClr val="bg1"/>
            </a:solidFill>
          </a:endParaRPr>
        </a:p>
      </dgm:t>
    </dgm:pt>
    <dgm:pt modelId="{0632BA69-0DA6-42A8-BCAB-33C614060D45}" type="parTrans" cxnId="{3C021A3D-209B-4245-83CE-27F1F6C0D75F}">
      <dgm:prSet/>
      <dgm:spPr/>
      <dgm:t>
        <a:bodyPr/>
        <a:lstStyle/>
        <a:p>
          <a:endParaRPr lang="nl-BE"/>
        </a:p>
      </dgm:t>
    </dgm:pt>
    <dgm:pt modelId="{09725D15-D07A-4E34-A963-2589A8DCC636}" type="sibTrans" cxnId="{3C021A3D-209B-4245-83CE-27F1F6C0D75F}">
      <dgm:prSet/>
      <dgm:spPr/>
      <dgm:t>
        <a:bodyPr/>
        <a:lstStyle/>
        <a:p>
          <a:endParaRPr lang="nl-BE"/>
        </a:p>
      </dgm:t>
    </dgm:pt>
    <dgm:pt modelId="{7F05A5A0-D8E8-4BF2-A5F5-9BABA735D84D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3200" dirty="0"/>
        </a:p>
      </dgm:t>
    </dgm:pt>
    <dgm:pt modelId="{E1C06090-4336-4EF3-A493-12BC9B0E8062}" type="parTrans" cxnId="{9E1C9920-AD14-4627-A1C8-0EFC5E90DB5D}">
      <dgm:prSet/>
      <dgm:spPr/>
      <dgm:t>
        <a:bodyPr/>
        <a:lstStyle/>
        <a:p>
          <a:endParaRPr lang="nl-NL"/>
        </a:p>
      </dgm:t>
    </dgm:pt>
    <dgm:pt modelId="{3DB6414F-BAB5-4763-9760-230BFF241272}" type="sibTrans" cxnId="{9E1C9920-AD14-4627-A1C8-0EFC5E90DB5D}">
      <dgm:prSet/>
      <dgm:spPr/>
      <dgm:t>
        <a:bodyPr/>
        <a:lstStyle/>
        <a:p>
          <a:endParaRPr lang="nl-NL"/>
        </a:p>
      </dgm:t>
    </dgm:pt>
    <dgm:pt modelId="{5F28E412-3941-447E-B179-24E4B3C724F0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3200" dirty="0">
            <a:solidFill>
              <a:schemeClr val="bg1"/>
            </a:solidFill>
          </a:endParaRPr>
        </a:p>
      </dgm:t>
    </dgm:pt>
    <dgm:pt modelId="{90CA9D18-BEF2-4432-AB84-A660A752FB81}" type="parTrans" cxnId="{2C2BD349-35A2-4B99-8F8B-1DC2FA646B8B}">
      <dgm:prSet/>
      <dgm:spPr/>
      <dgm:t>
        <a:bodyPr/>
        <a:lstStyle/>
        <a:p>
          <a:endParaRPr lang="nl-NL"/>
        </a:p>
      </dgm:t>
    </dgm:pt>
    <dgm:pt modelId="{88710D10-459C-41D7-BBB0-77B5387AA89A}" type="sibTrans" cxnId="{2C2BD349-35A2-4B99-8F8B-1DC2FA646B8B}">
      <dgm:prSet/>
      <dgm:spPr/>
      <dgm:t>
        <a:bodyPr/>
        <a:lstStyle/>
        <a:p>
          <a:endParaRPr lang="nl-NL"/>
        </a:p>
      </dgm:t>
    </dgm:pt>
    <dgm:pt modelId="{CFE51EC9-CB5E-4F55-A7B3-B8763778B212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2000" dirty="0">
            <a:solidFill>
              <a:schemeClr val="bg1"/>
            </a:solidFill>
          </a:endParaRPr>
        </a:p>
      </dgm:t>
    </dgm:pt>
    <dgm:pt modelId="{465C9032-1DD0-4642-BDEF-E8A62D50607C}" type="parTrans" cxnId="{2C4A593D-0F84-4A5D-A305-3E825B0677D0}">
      <dgm:prSet/>
      <dgm:spPr/>
      <dgm:t>
        <a:bodyPr/>
        <a:lstStyle/>
        <a:p>
          <a:endParaRPr lang="nl-NL"/>
        </a:p>
      </dgm:t>
    </dgm:pt>
    <dgm:pt modelId="{40B60F4A-1B87-4CD2-86FF-31C091F1450E}" type="sibTrans" cxnId="{2C4A593D-0F84-4A5D-A305-3E825B0677D0}">
      <dgm:prSet/>
      <dgm:spPr/>
      <dgm:t>
        <a:bodyPr/>
        <a:lstStyle/>
        <a:p>
          <a:endParaRPr lang="nl-NL"/>
        </a:p>
      </dgm:t>
    </dgm:pt>
    <dgm:pt modelId="{1F19F052-02C3-40A9-887D-396A00B5D37F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nl-BE" sz="2000" dirty="0" smtClean="0">
              <a:solidFill>
                <a:schemeClr val="bg1"/>
              </a:solidFill>
            </a:rPr>
            <a:t>Move </a:t>
          </a:r>
          <a:r>
            <a:rPr lang="nl-BE" sz="2000" dirty="0" err="1" smtClean="0">
              <a:solidFill>
                <a:schemeClr val="bg1"/>
              </a:solidFill>
            </a:rPr>
            <a:t>Towards</a:t>
          </a:r>
          <a:r>
            <a:rPr lang="nl-BE" sz="2000" dirty="0" smtClean="0">
              <a:solidFill>
                <a:schemeClr val="bg1"/>
              </a:solidFill>
            </a:rPr>
            <a:t> </a:t>
          </a:r>
          <a:r>
            <a:rPr lang="nl-BE" sz="2000" dirty="0" err="1" smtClean="0">
              <a:solidFill>
                <a:schemeClr val="bg1"/>
              </a:solidFill>
            </a:rPr>
            <a:t>the</a:t>
          </a:r>
          <a:r>
            <a:rPr lang="nl-BE" sz="2000" dirty="0" smtClean="0">
              <a:solidFill>
                <a:schemeClr val="bg1"/>
              </a:solidFill>
            </a:rPr>
            <a:t> </a:t>
          </a:r>
          <a:r>
            <a:rPr lang="nl-BE" sz="2000" dirty="0" err="1" smtClean="0">
              <a:solidFill>
                <a:schemeClr val="bg1"/>
              </a:solidFill>
            </a:rPr>
            <a:t>Future</a:t>
          </a:r>
          <a:r>
            <a:rPr lang="nl-BE" sz="2000" dirty="0" smtClean="0">
              <a:solidFill>
                <a:schemeClr val="bg1"/>
              </a:solidFill>
            </a:rPr>
            <a:t>-plan</a:t>
          </a:r>
          <a:endParaRPr lang="nl-BE" sz="2000" dirty="0">
            <a:solidFill>
              <a:schemeClr val="bg1"/>
            </a:solidFill>
          </a:endParaRPr>
        </a:p>
      </dgm:t>
    </dgm:pt>
    <dgm:pt modelId="{3EFDE806-732C-466D-9136-2F2F17DA40AE}" type="parTrans" cxnId="{93748824-3BD1-453A-B00F-8AD21B09D9E9}">
      <dgm:prSet/>
      <dgm:spPr/>
      <dgm:t>
        <a:bodyPr/>
        <a:lstStyle/>
        <a:p>
          <a:endParaRPr lang="nl-BE"/>
        </a:p>
      </dgm:t>
    </dgm:pt>
    <dgm:pt modelId="{C77D71BB-7607-4931-80D0-0D6D0A617F93}" type="sibTrans" cxnId="{93748824-3BD1-453A-B00F-8AD21B09D9E9}">
      <dgm:prSet/>
      <dgm:spPr/>
      <dgm:t>
        <a:bodyPr/>
        <a:lstStyle/>
        <a:p>
          <a:endParaRPr lang="nl-BE"/>
        </a:p>
      </dgm:t>
    </dgm:pt>
    <dgm:pt modelId="{AFC0671D-E596-4D89-A0D9-44A4627619DF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1050" dirty="0"/>
        </a:p>
      </dgm:t>
    </dgm:pt>
    <dgm:pt modelId="{10C9BEE9-1D87-418D-B3A3-262D95D79E72}" type="parTrans" cxnId="{4D2E48C2-6A3B-4098-AB1C-61A16E0E1B74}">
      <dgm:prSet/>
      <dgm:spPr/>
      <dgm:t>
        <a:bodyPr/>
        <a:lstStyle/>
        <a:p>
          <a:endParaRPr lang="nl-BE"/>
        </a:p>
      </dgm:t>
    </dgm:pt>
    <dgm:pt modelId="{24D63C9D-80DF-40B8-94CA-4E14D5E6CDF1}" type="sibTrans" cxnId="{4D2E48C2-6A3B-4098-AB1C-61A16E0E1B74}">
      <dgm:prSet/>
      <dgm:spPr/>
      <dgm:t>
        <a:bodyPr/>
        <a:lstStyle/>
        <a:p>
          <a:endParaRPr lang="nl-BE"/>
        </a:p>
      </dgm:t>
    </dgm:pt>
    <dgm:pt modelId="{A3DC0AC6-F1CC-4DD2-9CAC-8B08D4B765EC}">
      <dgm:prSet phldrT="[Tekst]" custT="1"/>
      <dgm:spPr>
        <a:solidFill>
          <a:schemeClr val="tx1">
            <a:alpha val="90000"/>
          </a:schemeClr>
        </a:solidFill>
      </dgm:spPr>
      <dgm:t>
        <a:bodyPr/>
        <a:lstStyle/>
        <a:p>
          <a:endParaRPr lang="nl-BE" sz="2000" dirty="0">
            <a:solidFill>
              <a:srgbClr val="FFFFFF"/>
            </a:solidFill>
          </a:endParaRPr>
        </a:p>
      </dgm:t>
    </dgm:pt>
    <dgm:pt modelId="{D097F1DD-E543-42CD-AAE7-989E4A063F4D}" type="parTrans" cxnId="{04181B75-B2E1-450B-8A93-415F26E22AB4}">
      <dgm:prSet/>
      <dgm:spPr/>
    </dgm:pt>
    <dgm:pt modelId="{04637E32-108E-40AF-B32C-51A96C0B108E}" type="sibTrans" cxnId="{04181B75-B2E1-450B-8A93-415F26E22AB4}">
      <dgm:prSet/>
      <dgm:spPr/>
    </dgm:pt>
    <dgm:pt modelId="{08C1F274-823C-45C6-A8A8-4B3F784CDFA8}" type="pres">
      <dgm:prSet presAssocID="{E6A7BB1F-09F8-4352-B937-E1548CCB7C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BF32D3E-5163-41B5-89D7-0D936D80FF4F}" type="pres">
      <dgm:prSet presAssocID="{E6A7BB1F-09F8-4352-B937-E1548CCB7C06}" presName="tSp" presStyleCnt="0"/>
      <dgm:spPr/>
      <dgm:t>
        <a:bodyPr/>
        <a:lstStyle/>
        <a:p>
          <a:endParaRPr lang="nl-NL"/>
        </a:p>
      </dgm:t>
    </dgm:pt>
    <dgm:pt modelId="{ABDC46B6-9F4E-4544-8FEE-D3A8C777ACC2}" type="pres">
      <dgm:prSet presAssocID="{E6A7BB1F-09F8-4352-B937-E1548CCB7C06}" presName="bSp" presStyleCnt="0"/>
      <dgm:spPr/>
      <dgm:t>
        <a:bodyPr/>
        <a:lstStyle/>
        <a:p>
          <a:endParaRPr lang="nl-NL"/>
        </a:p>
      </dgm:t>
    </dgm:pt>
    <dgm:pt modelId="{BA6304B8-F398-4194-8652-F924E883460C}" type="pres">
      <dgm:prSet presAssocID="{E6A7BB1F-09F8-4352-B937-E1548CCB7C06}" presName="process" presStyleCnt="0"/>
      <dgm:spPr/>
      <dgm:t>
        <a:bodyPr/>
        <a:lstStyle/>
        <a:p>
          <a:endParaRPr lang="nl-NL"/>
        </a:p>
      </dgm:t>
    </dgm:pt>
    <dgm:pt modelId="{761AD453-C7FC-4810-8298-8BFA1764B275}" type="pres">
      <dgm:prSet presAssocID="{AB5CBAA1-8FB6-4D4B-98AF-E1E743D83BCC}" presName="composite1" presStyleCnt="0"/>
      <dgm:spPr/>
      <dgm:t>
        <a:bodyPr/>
        <a:lstStyle/>
        <a:p>
          <a:endParaRPr lang="nl-NL"/>
        </a:p>
      </dgm:t>
    </dgm:pt>
    <dgm:pt modelId="{5087835B-8849-44A4-BA31-81428CFBA1E0}" type="pres">
      <dgm:prSet presAssocID="{AB5CBAA1-8FB6-4D4B-98AF-E1E743D83BCC}" presName="dummyNode1" presStyleLbl="node1" presStyleIdx="0" presStyleCnt="3"/>
      <dgm:spPr/>
      <dgm:t>
        <a:bodyPr/>
        <a:lstStyle/>
        <a:p>
          <a:endParaRPr lang="nl-NL"/>
        </a:p>
      </dgm:t>
    </dgm:pt>
    <dgm:pt modelId="{F03C55EC-F525-4868-B736-2971CF780FDB}" type="pres">
      <dgm:prSet presAssocID="{AB5CBAA1-8FB6-4D4B-98AF-E1E743D83BCC}" presName="childNode1" presStyleLbl="bgAcc1" presStyleIdx="0" presStyleCnt="3" custScaleX="96751" custScaleY="8982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56C0527-A8E3-4A3C-BED0-CC5A01549147}" type="pres">
      <dgm:prSet presAssocID="{AB5CBAA1-8FB6-4D4B-98AF-E1E743D83BC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6D11826-E205-4397-8446-EF3FD7E5A1B6}" type="pres">
      <dgm:prSet presAssocID="{AB5CBAA1-8FB6-4D4B-98AF-E1E743D83BCC}" presName="parentNode1" presStyleLbl="node1" presStyleIdx="0" presStyleCnt="3" custLinFactNeighborX="-13923" custLinFactNeighborY="38015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A6D3E8-39D5-4E5B-AB9C-E0BBE9E1BB36}" type="pres">
      <dgm:prSet presAssocID="{AB5CBAA1-8FB6-4D4B-98AF-E1E743D83BCC}" presName="connSite1" presStyleCnt="0"/>
      <dgm:spPr/>
      <dgm:t>
        <a:bodyPr/>
        <a:lstStyle/>
        <a:p>
          <a:endParaRPr lang="nl-NL"/>
        </a:p>
      </dgm:t>
    </dgm:pt>
    <dgm:pt modelId="{27635AE8-F6AB-49AA-9901-2462A99FC8F6}" type="pres">
      <dgm:prSet presAssocID="{60334CB9-034D-4634-B356-CDEBEA50954F}" presName="Name9" presStyleLbl="sibTrans2D1" presStyleIdx="0" presStyleCnt="2"/>
      <dgm:spPr/>
      <dgm:t>
        <a:bodyPr/>
        <a:lstStyle/>
        <a:p>
          <a:endParaRPr lang="nl-NL"/>
        </a:p>
      </dgm:t>
    </dgm:pt>
    <dgm:pt modelId="{424F267C-2A10-4DBB-8DE7-2AF2689150A5}" type="pres">
      <dgm:prSet presAssocID="{BAB8D793-3462-4707-AA1B-B7CD51598DC1}" presName="composite2" presStyleCnt="0"/>
      <dgm:spPr/>
      <dgm:t>
        <a:bodyPr/>
        <a:lstStyle/>
        <a:p>
          <a:endParaRPr lang="nl-NL"/>
        </a:p>
      </dgm:t>
    </dgm:pt>
    <dgm:pt modelId="{4AC95D28-DE06-48A4-AD7B-B9F8E0EFBB80}" type="pres">
      <dgm:prSet presAssocID="{BAB8D793-3462-4707-AA1B-B7CD51598DC1}" presName="dummyNode2" presStyleLbl="node1" presStyleIdx="0" presStyleCnt="3"/>
      <dgm:spPr/>
      <dgm:t>
        <a:bodyPr/>
        <a:lstStyle/>
        <a:p>
          <a:endParaRPr lang="nl-NL"/>
        </a:p>
      </dgm:t>
    </dgm:pt>
    <dgm:pt modelId="{6DB8C5A0-E9D8-49CC-9217-30F1E945C731}" type="pres">
      <dgm:prSet presAssocID="{BAB8D793-3462-4707-AA1B-B7CD51598DC1}" presName="childNode2" presStyleLbl="bgAcc1" presStyleIdx="1" presStyleCnt="3" custScaleX="191722" custScaleY="192850" custLinFactNeighborX="-16209" custLinFactNeighborY="281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B9F5F2F-9DEB-48E2-9D2D-1F49EABE60DE}" type="pres">
      <dgm:prSet presAssocID="{BAB8D793-3462-4707-AA1B-B7CD51598DC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3AD0BE0-B37E-48AC-B27A-40CD8E089FF8}" type="pres">
      <dgm:prSet presAssocID="{BAB8D793-3462-4707-AA1B-B7CD51598DC1}" presName="parentNode2" presStyleLbl="node1" presStyleIdx="1" presStyleCnt="3" custLinFactNeighborX="6118" custLinFactNeighborY="-1069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6366EA6-0CB1-4CBB-9178-4D2AF5B7016D}" type="pres">
      <dgm:prSet presAssocID="{BAB8D793-3462-4707-AA1B-B7CD51598DC1}" presName="connSite2" presStyleCnt="0"/>
      <dgm:spPr/>
      <dgm:t>
        <a:bodyPr/>
        <a:lstStyle/>
        <a:p>
          <a:endParaRPr lang="nl-NL"/>
        </a:p>
      </dgm:t>
    </dgm:pt>
    <dgm:pt modelId="{1B31196B-59E0-47F2-87A3-2795F53F05D5}" type="pres">
      <dgm:prSet presAssocID="{5B6895D6-C8E4-4EF4-9129-A87AB4F1F96C}" presName="Name18" presStyleLbl="sibTrans2D1" presStyleIdx="1" presStyleCnt="2"/>
      <dgm:spPr/>
      <dgm:t>
        <a:bodyPr/>
        <a:lstStyle/>
        <a:p>
          <a:endParaRPr lang="nl-NL"/>
        </a:p>
      </dgm:t>
    </dgm:pt>
    <dgm:pt modelId="{1E31C8C3-9244-455C-84BC-5A19D4D80FEA}" type="pres">
      <dgm:prSet presAssocID="{D09CD99F-26EE-40F0-A227-B97F19B989E8}" presName="composite1" presStyleCnt="0"/>
      <dgm:spPr/>
      <dgm:t>
        <a:bodyPr/>
        <a:lstStyle/>
        <a:p>
          <a:endParaRPr lang="nl-NL"/>
        </a:p>
      </dgm:t>
    </dgm:pt>
    <dgm:pt modelId="{3D155BDF-DFF2-437A-A6EF-1508471F0A8B}" type="pres">
      <dgm:prSet presAssocID="{D09CD99F-26EE-40F0-A227-B97F19B989E8}" presName="dummyNode1" presStyleLbl="node1" presStyleIdx="1" presStyleCnt="3"/>
      <dgm:spPr/>
      <dgm:t>
        <a:bodyPr/>
        <a:lstStyle/>
        <a:p>
          <a:endParaRPr lang="nl-NL"/>
        </a:p>
      </dgm:t>
    </dgm:pt>
    <dgm:pt modelId="{F78FF66F-5BBC-483E-B632-B55D87BA91FD}" type="pres">
      <dgm:prSet presAssocID="{D09CD99F-26EE-40F0-A227-B97F19B989E8}" presName="childNode1" presStyleLbl="bgAcc1" presStyleIdx="2" presStyleCnt="3" custScaleX="132766" custScaleY="16076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21B2BB1-B64B-45EA-AF08-3EBF25252344}" type="pres">
      <dgm:prSet presAssocID="{D09CD99F-26EE-40F0-A227-B97F19B989E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79EAE0A-DD9D-4A1D-A886-6799A894277A}" type="pres">
      <dgm:prSet presAssocID="{D09CD99F-26EE-40F0-A227-B97F19B989E8}" presName="parentNode1" presStyleLbl="node1" presStyleIdx="2" presStyleCnt="3" custLinFactNeighborX="5378" custLinFactNeighborY="91668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4EE487C-143B-4CFC-A15D-02A4D5A8CF9B}" type="pres">
      <dgm:prSet presAssocID="{D09CD99F-26EE-40F0-A227-B97F19B989E8}" presName="connSite1" presStyleCnt="0"/>
      <dgm:spPr/>
      <dgm:t>
        <a:bodyPr/>
        <a:lstStyle/>
        <a:p>
          <a:endParaRPr lang="nl-NL"/>
        </a:p>
      </dgm:t>
    </dgm:pt>
  </dgm:ptLst>
  <dgm:cxnLst>
    <dgm:cxn modelId="{43F45143-8725-4072-B137-D31871FEEB9E}" type="presOf" srcId="{AFC0671D-E596-4D89-A0D9-44A4627619DF}" destId="{021B2BB1-B64B-45EA-AF08-3EBF25252344}" srcOrd="1" destOrd="3" presId="urn:microsoft.com/office/officeart/2005/8/layout/hProcess4"/>
    <dgm:cxn modelId="{568C8C9A-8129-47B1-BD31-A9FFFE17D0FC}" type="presOf" srcId="{D8E2F0D8-07AD-4FDE-92D8-0A52694B2DCE}" destId="{021B2BB1-B64B-45EA-AF08-3EBF25252344}" srcOrd="1" destOrd="0" presId="urn:microsoft.com/office/officeart/2005/8/layout/hProcess4"/>
    <dgm:cxn modelId="{789FEABD-20C5-4C5E-BB29-2EB7A6164052}" type="presOf" srcId="{E6A7BB1F-09F8-4352-B937-E1548CCB7C06}" destId="{08C1F274-823C-45C6-A8A8-4B3F784CDFA8}" srcOrd="0" destOrd="0" presId="urn:microsoft.com/office/officeart/2005/8/layout/hProcess4"/>
    <dgm:cxn modelId="{A489BA7C-89F9-4F85-988B-E221903658AD}" type="presOf" srcId="{5F28E412-3941-447E-B179-24E4B3C724F0}" destId="{DB9F5F2F-9DEB-48E2-9D2D-1F49EABE60DE}" srcOrd="1" destOrd="1" presId="urn:microsoft.com/office/officeart/2005/8/layout/hProcess4"/>
    <dgm:cxn modelId="{C6E5B978-836A-41F6-A737-635AE2FF6517}" srcId="{E6A7BB1F-09F8-4352-B937-E1548CCB7C06}" destId="{BAB8D793-3462-4707-AA1B-B7CD51598DC1}" srcOrd="1" destOrd="0" parTransId="{CA6E5FC3-0AC2-43FD-A881-0F11BC77D121}" sibTransId="{5B6895D6-C8E4-4EF4-9129-A87AB4F1F96C}"/>
    <dgm:cxn modelId="{4D2E48C2-6A3B-4098-AB1C-61A16E0E1B74}" srcId="{D09CD99F-26EE-40F0-A227-B97F19B989E8}" destId="{AFC0671D-E596-4D89-A0D9-44A4627619DF}" srcOrd="3" destOrd="0" parTransId="{10C9BEE9-1D87-418D-B3A3-262D95D79E72}" sibTransId="{24D63C9D-80DF-40B8-94CA-4E14D5E6CDF1}"/>
    <dgm:cxn modelId="{A5A6183D-551D-4B89-BA27-AEC499AE02B3}" type="presOf" srcId="{A3DC0AC6-F1CC-4DD2-9CAC-8B08D4B765EC}" destId="{021B2BB1-B64B-45EA-AF08-3EBF25252344}" srcOrd="1" destOrd="1" presId="urn:microsoft.com/office/officeart/2005/8/layout/hProcess4"/>
    <dgm:cxn modelId="{04181B75-B2E1-450B-8A93-415F26E22AB4}" srcId="{D09CD99F-26EE-40F0-A227-B97F19B989E8}" destId="{A3DC0AC6-F1CC-4DD2-9CAC-8B08D4B765EC}" srcOrd="1" destOrd="0" parTransId="{D097F1DD-E543-42CD-AAE7-989E4A063F4D}" sibTransId="{04637E32-108E-40AF-B32C-51A96C0B108E}"/>
    <dgm:cxn modelId="{28BBF0F3-3151-4D76-A8FA-917BF722439F}" type="presOf" srcId="{AB5CBAA1-8FB6-4D4B-98AF-E1E743D83BCC}" destId="{66D11826-E205-4397-8446-EF3FD7E5A1B6}" srcOrd="0" destOrd="0" presId="urn:microsoft.com/office/officeart/2005/8/layout/hProcess4"/>
    <dgm:cxn modelId="{D384DFA8-ACB3-4DAD-9B8A-BC3C6057A84F}" type="presOf" srcId="{CFE51EC9-CB5E-4F55-A7B3-B8763778B212}" destId="{6DB8C5A0-E9D8-49CC-9217-30F1E945C731}" srcOrd="0" destOrd="0" presId="urn:microsoft.com/office/officeart/2005/8/layout/hProcess4"/>
    <dgm:cxn modelId="{9E1C9920-AD14-4627-A1C8-0EFC5E90DB5D}" srcId="{BAB8D793-3462-4707-AA1B-B7CD51598DC1}" destId="{7F05A5A0-D8E8-4BF2-A5F5-9BABA735D84D}" srcOrd="2" destOrd="0" parTransId="{E1C06090-4336-4EF3-A493-12BC9B0E8062}" sibTransId="{3DB6414F-BAB5-4763-9760-230BFF241272}"/>
    <dgm:cxn modelId="{14E14153-97C0-47B5-8A4E-8014BDF9B3C2}" type="presOf" srcId="{60334CB9-034D-4634-B356-CDEBEA50954F}" destId="{27635AE8-F6AB-49AA-9901-2462A99FC8F6}" srcOrd="0" destOrd="0" presId="urn:microsoft.com/office/officeart/2005/8/layout/hProcess4"/>
    <dgm:cxn modelId="{4DA8BF79-A758-4CE2-9EC4-6070CE91C120}" srcId="{D09CD99F-26EE-40F0-A227-B97F19B989E8}" destId="{D8E2F0D8-07AD-4FDE-92D8-0A52694B2DCE}" srcOrd="0" destOrd="0" parTransId="{F3E25530-F714-460E-B6DC-C6BA4EBD2D82}" sibTransId="{04CE385C-C496-4657-A894-9E4ECA0782C5}"/>
    <dgm:cxn modelId="{8B6A21F0-FFBA-4D60-B050-2719E6E052EB}" type="presOf" srcId="{1F19F052-02C3-40A9-887D-396A00B5D37F}" destId="{021B2BB1-B64B-45EA-AF08-3EBF25252344}" srcOrd="1" destOrd="2" presId="urn:microsoft.com/office/officeart/2005/8/layout/hProcess4"/>
    <dgm:cxn modelId="{076F0AD0-E880-4AAD-959F-6DC0A0DFC84A}" type="presOf" srcId="{A3DC0AC6-F1CC-4DD2-9CAC-8B08D4B765EC}" destId="{F78FF66F-5BBC-483E-B632-B55D87BA91FD}" srcOrd="0" destOrd="1" presId="urn:microsoft.com/office/officeart/2005/8/layout/hProcess4"/>
    <dgm:cxn modelId="{997D4256-2025-450C-9691-CFC1FA3A31A5}" type="presOf" srcId="{1F19F052-02C3-40A9-887D-396A00B5D37F}" destId="{F78FF66F-5BBC-483E-B632-B55D87BA91FD}" srcOrd="0" destOrd="2" presId="urn:microsoft.com/office/officeart/2005/8/layout/hProcess4"/>
    <dgm:cxn modelId="{60313277-0639-43A7-B380-07B5DC3A6CEC}" type="presOf" srcId="{D8E2F0D8-07AD-4FDE-92D8-0A52694B2DCE}" destId="{F78FF66F-5BBC-483E-B632-B55D87BA91FD}" srcOrd="0" destOrd="0" presId="urn:microsoft.com/office/officeart/2005/8/layout/hProcess4"/>
    <dgm:cxn modelId="{12CD7BB9-D1FC-4EB2-B879-33D860C33DD1}" type="presOf" srcId="{7F05A5A0-D8E8-4BF2-A5F5-9BABA735D84D}" destId="{6DB8C5A0-E9D8-49CC-9217-30F1E945C731}" srcOrd="0" destOrd="2" presId="urn:microsoft.com/office/officeart/2005/8/layout/hProcess4"/>
    <dgm:cxn modelId="{24822672-94BF-45A7-BF8F-E8B2D9DE21ED}" type="presOf" srcId="{AFC0671D-E596-4D89-A0D9-44A4627619DF}" destId="{F78FF66F-5BBC-483E-B632-B55D87BA91FD}" srcOrd="0" destOrd="3" presId="urn:microsoft.com/office/officeart/2005/8/layout/hProcess4"/>
    <dgm:cxn modelId="{2C2BD349-35A2-4B99-8F8B-1DC2FA646B8B}" srcId="{BAB8D793-3462-4707-AA1B-B7CD51598DC1}" destId="{5F28E412-3941-447E-B179-24E4B3C724F0}" srcOrd="1" destOrd="0" parTransId="{90CA9D18-BEF2-4432-AB84-A660A752FB81}" sibTransId="{88710D10-459C-41D7-BBB0-77B5387AA89A}"/>
    <dgm:cxn modelId="{1249192F-2B5F-4810-96DD-C9DFE46536F5}" type="presOf" srcId="{5B6895D6-C8E4-4EF4-9129-A87AB4F1F96C}" destId="{1B31196B-59E0-47F2-87A3-2795F53F05D5}" srcOrd="0" destOrd="0" presId="urn:microsoft.com/office/officeart/2005/8/layout/hProcess4"/>
    <dgm:cxn modelId="{515655A4-884B-419F-B79C-B2EF9B64D789}" srcId="{E6A7BB1F-09F8-4352-B937-E1548CCB7C06}" destId="{D09CD99F-26EE-40F0-A227-B97F19B989E8}" srcOrd="2" destOrd="0" parTransId="{4FF9C66E-E943-40D0-B752-6AA6B22A478E}" sibTransId="{FFC00988-7F36-4B59-8776-8ABB38E26692}"/>
    <dgm:cxn modelId="{07FA2EB2-0F2D-49D8-897E-E896C2C08E44}" type="presOf" srcId="{983CF5B8-6ABB-455F-9E65-A8A38F2F8C42}" destId="{656C0527-A8E3-4A3C-BED0-CC5A01549147}" srcOrd="1" destOrd="0" presId="urn:microsoft.com/office/officeart/2005/8/layout/hProcess4"/>
    <dgm:cxn modelId="{3C021A3D-209B-4245-83CE-27F1F6C0D75F}" srcId="{AB5CBAA1-8FB6-4D4B-98AF-E1E743D83BCC}" destId="{983CF5B8-6ABB-455F-9E65-A8A38F2F8C42}" srcOrd="0" destOrd="0" parTransId="{0632BA69-0DA6-42A8-BCAB-33C614060D45}" sibTransId="{09725D15-D07A-4E34-A963-2589A8DCC636}"/>
    <dgm:cxn modelId="{C1B561BE-76F9-4773-BC8A-32EF3B30CC90}" type="presOf" srcId="{CFE51EC9-CB5E-4F55-A7B3-B8763778B212}" destId="{DB9F5F2F-9DEB-48E2-9D2D-1F49EABE60DE}" srcOrd="1" destOrd="0" presId="urn:microsoft.com/office/officeart/2005/8/layout/hProcess4"/>
    <dgm:cxn modelId="{2789D9C0-4F62-4853-B59E-92D33D4F1010}" type="presOf" srcId="{7F05A5A0-D8E8-4BF2-A5F5-9BABA735D84D}" destId="{DB9F5F2F-9DEB-48E2-9D2D-1F49EABE60DE}" srcOrd="1" destOrd="2" presId="urn:microsoft.com/office/officeart/2005/8/layout/hProcess4"/>
    <dgm:cxn modelId="{C3C745EC-4C14-4F62-A200-B7F069BA78DF}" type="presOf" srcId="{5F28E412-3941-447E-B179-24E4B3C724F0}" destId="{6DB8C5A0-E9D8-49CC-9217-30F1E945C731}" srcOrd="0" destOrd="1" presId="urn:microsoft.com/office/officeart/2005/8/layout/hProcess4"/>
    <dgm:cxn modelId="{2C4A593D-0F84-4A5D-A305-3E825B0677D0}" srcId="{BAB8D793-3462-4707-AA1B-B7CD51598DC1}" destId="{CFE51EC9-CB5E-4F55-A7B3-B8763778B212}" srcOrd="0" destOrd="0" parTransId="{465C9032-1DD0-4642-BDEF-E8A62D50607C}" sibTransId="{40B60F4A-1B87-4CD2-86FF-31C091F1450E}"/>
    <dgm:cxn modelId="{93748824-3BD1-453A-B00F-8AD21B09D9E9}" srcId="{D09CD99F-26EE-40F0-A227-B97F19B989E8}" destId="{1F19F052-02C3-40A9-887D-396A00B5D37F}" srcOrd="2" destOrd="0" parTransId="{3EFDE806-732C-466D-9136-2F2F17DA40AE}" sibTransId="{C77D71BB-7607-4931-80D0-0D6D0A617F93}"/>
    <dgm:cxn modelId="{35A94575-B5E8-4A3F-9ACC-BB0C279023C1}" type="presOf" srcId="{983CF5B8-6ABB-455F-9E65-A8A38F2F8C42}" destId="{F03C55EC-F525-4868-B736-2971CF780FDB}" srcOrd="0" destOrd="0" presId="urn:microsoft.com/office/officeart/2005/8/layout/hProcess4"/>
    <dgm:cxn modelId="{59F6FA64-E9A8-4C7D-8188-BEB0E96B849C}" srcId="{E6A7BB1F-09F8-4352-B937-E1548CCB7C06}" destId="{AB5CBAA1-8FB6-4D4B-98AF-E1E743D83BCC}" srcOrd="0" destOrd="0" parTransId="{7E3B3F9F-7789-4822-8B12-4D5668A2A01D}" sibTransId="{60334CB9-034D-4634-B356-CDEBEA50954F}"/>
    <dgm:cxn modelId="{3342D44D-4528-4DE3-A775-1CD14CA5CF94}" type="presOf" srcId="{BAB8D793-3462-4707-AA1B-B7CD51598DC1}" destId="{43AD0BE0-B37E-48AC-B27A-40CD8E089FF8}" srcOrd="0" destOrd="0" presId="urn:microsoft.com/office/officeart/2005/8/layout/hProcess4"/>
    <dgm:cxn modelId="{DA60FF60-98E3-4F40-A3BB-F101F990232E}" type="presOf" srcId="{D09CD99F-26EE-40F0-A227-B97F19B989E8}" destId="{E79EAE0A-DD9D-4A1D-A886-6799A894277A}" srcOrd="0" destOrd="0" presId="urn:microsoft.com/office/officeart/2005/8/layout/hProcess4"/>
    <dgm:cxn modelId="{AF3C4837-CF3A-4742-9C37-2DBF88DF24A5}" type="presParOf" srcId="{08C1F274-823C-45C6-A8A8-4B3F784CDFA8}" destId="{BBF32D3E-5163-41B5-89D7-0D936D80FF4F}" srcOrd="0" destOrd="0" presId="urn:microsoft.com/office/officeart/2005/8/layout/hProcess4"/>
    <dgm:cxn modelId="{D50271DF-13C3-43D9-A265-839DAE1242B6}" type="presParOf" srcId="{08C1F274-823C-45C6-A8A8-4B3F784CDFA8}" destId="{ABDC46B6-9F4E-4544-8FEE-D3A8C777ACC2}" srcOrd="1" destOrd="0" presId="urn:microsoft.com/office/officeart/2005/8/layout/hProcess4"/>
    <dgm:cxn modelId="{4137DF78-A574-4D1C-A33F-06EE5F58646E}" type="presParOf" srcId="{08C1F274-823C-45C6-A8A8-4B3F784CDFA8}" destId="{BA6304B8-F398-4194-8652-F924E883460C}" srcOrd="2" destOrd="0" presId="urn:microsoft.com/office/officeart/2005/8/layout/hProcess4"/>
    <dgm:cxn modelId="{678AB32D-F8AC-48CF-9FA7-1A234952BFC7}" type="presParOf" srcId="{BA6304B8-F398-4194-8652-F924E883460C}" destId="{761AD453-C7FC-4810-8298-8BFA1764B275}" srcOrd="0" destOrd="0" presId="urn:microsoft.com/office/officeart/2005/8/layout/hProcess4"/>
    <dgm:cxn modelId="{1238ED93-9ED8-4269-A516-1127B2232B8A}" type="presParOf" srcId="{761AD453-C7FC-4810-8298-8BFA1764B275}" destId="{5087835B-8849-44A4-BA31-81428CFBA1E0}" srcOrd="0" destOrd="0" presId="urn:microsoft.com/office/officeart/2005/8/layout/hProcess4"/>
    <dgm:cxn modelId="{E142723D-CE69-43FC-A765-4217C4F958B8}" type="presParOf" srcId="{761AD453-C7FC-4810-8298-8BFA1764B275}" destId="{F03C55EC-F525-4868-B736-2971CF780FDB}" srcOrd="1" destOrd="0" presId="urn:microsoft.com/office/officeart/2005/8/layout/hProcess4"/>
    <dgm:cxn modelId="{02B7DD30-CD4C-4AB7-A1B5-6C8880F3C388}" type="presParOf" srcId="{761AD453-C7FC-4810-8298-8BFA1764B275}" destId="{656C0527-A8E3-4A3C-BED0-CC5A01549147}" srcOrd="2" destOrd="0" presId="urn:microsoft.com/office/officeart/2005/8/layout/hProcess4"/>
    <dgm:cxn modelId="{E81A3CAF-0AAF-4EFE-8E70-483953320BE9}" type="presParOf" srcId="{761AD453-C7FC-4810-8298-8BFA1764B275}" destId="{66D11826-E205-4397-8446-EF3FD7E5A1B6}" srcOrd="3" destOrd="0" presId="urn:microsoft.com/office/officeart/2005/8/layout/hProcess4"/>
    <dgm:cxn modelId="{2B841D68-624C-42A5-ABBB-5B53171634B5}" type="presParOf" srcId="{761AD453-C7FC-4810-8298-8BFA1764B275}" destId="{EDA6D3E8-39D5-4E5B-AB9C-E0BBE9E1BB36}" srcOrd="4" destOrd="0" presId="urn:microsoft.com/office/officeart/2005/8/layout/hProcess4"/>
    <dgm:cxn modelId="{D44E79AF-9DB3-40AD-8D89-D1561F64A70D}" type="presParOf" srcId="{BA6304B8-F398-4194-8652-F924E883460C}" destId="{27635AE8-F6AB-49AA-9901-2462A99FC8F6}" srcOrd="1" destOrd="0" presId="urn:microsoft.com/office/officeart/2005/8/layout/hProcess4"/>
    <dgm:cxn modelId="{E044D4BA-9F21-4553-A005-1A388CC7E468}" type="presParOf" srcId="{BA6304B8-F398-4194-8652-F924E883460C}" destId="{424F267C-2A10-4DBB-8DE7-2AF2689150A5}" srcOrd="2" destOrd="0" presId="urn:microsoft.com/office/officeart/2005/8/layout/hProcess4"/>
    <dgm:cxn modelId="{2073C5F6-2ECB-4335-8B99-2D1A75A15EB9}" type="presParOf" srcId="{424F267C-2A10-4DBB-8DE7-2AF2689150A5}" destId="{4AC95D28-DE06-48A4-AD7B-B9F8E0EFBB80}" srcOrd="0" destOrd="0" presId="urn:microsoft.com/office/officeart/2005/8/layout/hProcess4"/>
    <dgm:cxn modelId="{2D156ACA-3D5C-4040-9D27-AD45F6029B32}" type="presParOf" srcId="{424F267C-2A10-4DBB-8DE7-2AF2689150A5}" destId="{6DB8C5A0-E9D8-49CC-9217-30F1E945C731}" srcOrd="1" destOrd="0" presId="urn:microsoft.com/office/officeart/2005/8/layout/hProcess4"/>
    <dgm:cxn modelId="{16715493-E98B-4C7F-BD44-CDA1129734AC}" type="presParOf" srcId="{424F267C-2A10-4DBB-8DE7-2AF2689150A5}" destId="{DB9F5F2F-9DEB-48E2-9D2D-1F49EABE60DE}" srcOrd="2" destOrd="0" presId="urn:microsoft.com/office/officeart/2005/8/layout/hProcess4"/>
    <dgm:cxn modelId="{045D0C24-B2F5-4ABC-8E5B-02438D451019}" type="presParOf" srcId="{424F267C-2A10-4DBB-8DE7-2AF2689150A5}" destId="{43AD0BE0-B37E-48AC-B27A-40CD8E089FF8}" srcOrd="3" destOrd="0" presId="urn:microsoft.com/office/officeart/2005/8/layout/hProcess4"/>
    <dgm:cxn modelId="{91A5ED89-9AD5-47E8-B37F-6F2EEB76E848}" type="presParOf" srcId="{424F267C-2A10-4DBB-8DE7-2AF2689150A5}" destId="{36366EA6-0CB1-4CBB-9178-4D2AF5B7016D}" srcOrd="4" destOrd="0" presId="urn:microsoft.com/office/officeart/2005/8/layout/hProcess4"/>
    <dgm:cxn modelId="{785F2284-9971-436C-907E-B8BAC93F0ADF}" type="presParOf" srcId="{BA6304B8-F398-4194-8652-F924E883460C}" destId="{1B31196B-59E0-47F2-87A3-2795F53F05D5}" srcOrd="3" destOrd="0" presId="urn:microsoft.com/office/officeart/2005/8/layout/hProcess4"/>
    <dgm:cxn modelId="{E066F7B7-D325-443A-B307-638A7531C65C}" type="presParOf" srcId="{BA6304B8-F398-4194-8652-F924E883460C}" destId="{1E31C8C3-9244-455C-84BC-5A19D4D80FEA}" srcOrd="4" destOrd="0" presId="urn:microsoft.com/office/officeart/2005/8/layout/hProcess4"/>
    <dgm:cxn modelId="{59D8542F-6076-4036-87BA-28E02CE8F510}" type="presParOf" srcId="{1E31C8C3-9244-455C-84BC-5A19D4D80FEA}" destId="{3D155BDF-DFF2-437A-A6EF-1508471F0A8B}" srcOrd="0" destOrd="0" presId="urn:microsoft.com/office/officeart/2005/8/layout/hProcess4"/>
    <dgm:cxn modelId="{4146D430-CC24-46F3-BCB7-92A6249F44A8}" type="presParOf" srcId="{1E31C8C3-9244-455C-84BC-5A19D4D80FEA}" destId="{F78FF66F-5BBC-483E-B632-B55D87BA91FD}" srcOrd="1" destOrd="0" presId="urn:microsoft.com/office/officeart/2005/8/layout/hProcess4"/>
    <dgm:cxn modelId="{E77002B1-5ED6-48F5-B8E3-FA0E728FCD63}" type="presParOf" srcId="{1E31C8C3-9244-455C-84BC-5A19D4D80FEA}" destId="{021B2BB1-B64B-45EA-AF08-3EBF25252344}" srcOrd="2" destOrd="0" presId="urn:microsoft.com/office/officeart/2005/8/layout/hProcess4"/>
    <dgm:cxn modelId="{8BCDE3FF-65DB-490C-A895-2758002FE6BF}" type="presParOf" srcId="{1E31C8C3-9244-455C-84BC-5A19D4D80FEA}" destId="{E79EAE0A-DD9D-4A1D-A886-6799A894277A}" srcOrd="3" destOrd="0" presId="urn:microsoft.com/office/officeart/2005/8/layout/hProcess4"/>
    <dgm:cxn modelId="{F67C3329-3A58-4FE2-9BAC-320100945386}" type="presParOf" srcId="{1E31C8C3-9244-455C-84BC-5A19D4D80FEA}" destId="{74EE487C-143B-4CFC-A15D-02A4D5A8CF9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C55EC-F525-4868-B736-2971CF780FDB}">
      <dsp:nvSpPr>
        <dsp:cNvPr id="0" name=""/>
        <dsp:cNvSpPr/>
      </dsp:nvSpPr>
      <dsp:spPr>
        <a:xfrm>
          <a:off x="4528" y="629489"/>
          <a:ext cx="3646189" cy="2460981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bg1"/>
              </a:solidFill>
            </a:rPr>
            <a:t>With </a:t>
          </a:r>
          <a:r>
            <a:rPr lang="nl-BE" sz="2000" kern="1200" dirty="0" err="1" smtClean="0">
              <a:solidFill>
                <a:schemeClr val="bg1"/>
              </a:solidFill>
            </a:rPr>
            <a:t>international</a:t>
          </a:r>
          <a:r>
            <a:rPr lang="nl-BE" sz="2000" kern="1200" dirty="0" smtClean="0">
              <a:solidFill>
                <a:schemeClr val="bg1"/>
              </a:solidFill>
            </a:rPr>
            <a:t> partners: 11 </a:t>
          </a:r>
          <a:r>
            <a:rPr lang="nl-BE" sz="2000" kern="1200" dirty="0" err="1" smtClean="0">
              <a:solidFill>
                <a:schemeClr val="bg1"/>
              </a:solidFill>
            </a:rPr>
            <a:t>nationalities</a:t>
          </a:r>
          <a:endParaRPr lang="nl-B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bg1"/>
              </a:solidFill>
            </a:rPr>
            <a:t>Briefing cases</a:t>
          </a:r>
          <a:endParaRPr lang="nl-B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bg1"/>
              </a:solidFill>
            </a:rPr>
            <a:t>Company </a:t>
          </a:r>
          <a:r>
            <a:rPr lang="nl-BE" sz="2000" kern="1200" dirty="0" err="1" smtClean="0">
              <a:solidFill>
                <a:schemeClr val="bg1"/>
              </a:solidFill>
            </a:rPr>
            <a:t>visits</a:t>
          </a:r>
          <a:r>
            <a:rPr lang="nl-BE" sz="2000" kern="1200" dirty="0" smtClean="0">
              <a:solidFill>
                <a:schemeClr val="bg1"/>
              </a:solidFill>
            </a:rPr>
            <a:t> </a:t>
          </a:r>
          <a:endParaRPr lang="nl-B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err="1" smtClean="0">
              <a:solidFill>
                <a:schemeClr val="bg1"/>
              </a:solidFill>
            </a:rPr>
            <a:t>Trendwatching</a:t>
          </a:r>
          <a:r>
            <a:rPr lang="nl-BE" sz="2000" kern="1200" dirty="0" smtClean="0">
              <a:solidFill>
                <a:schemeClr val="bg1"/>
              </a:solidFill>
            </a:rPr>
            <a:t>, </a:t>
          </a:r>
          <a:r>
            <a:rPr lang="nl-BE" sz="2000" kern="1200" dirty="0" err="1" smtClean="0">
              <a:solidFill>
                <a:schemeClr val="bg1"/>
              </a:solidFill>
            </a:rPr>
            <a:t>innovation</a:t>
          </a:r>
          <a:r>
            <a:rPr lang="nl-BE" sz="2000" kern="1200" dirty="0" smtClean="0">
              <a:solidFill>
                <a:schemeClr val="bg1"/>
              </a:solidFill>
            </a:rPr>
            <a:t> &amp; </a:t>
          </a:r>
          <a:r>
            <a:rPr lang="nl-BE" sz="2000" kern="1200" dirty="0" err="1" smtClean="0">
              <a:solidFill>
                <a:schemeClr val="bg1"/>
              </a:solidFill>
            </a:rPr>
            <a:t>creativity</a:t>
          </a:r>
          <a:endParaRPr lang="nl-BE" sz="2000" kern="1200" dirty="0">
            <a:solidFill>
              <a:schemeClr val="bg1"/>
            </a:solidFill>
          </a:endParaRPr>
        </a:p>
      </dsp:txBody>
      <dsp:txXfrm>
        <a:off x="61162" y="686123"/>
        <a:ext cx="3532921" cy="1820360"/>
      </dsp:txXfrm>
    </dsp:sp>
    <dsp:sp modelId="{27635AE8-F6AB-49AA-9901-2462A99FC8F6}">
      <dsp:nvSpPr>
        <dsp:cNvPr id="0" name=""/>
        <dsp:cNvSpPr/>
      </dsp:nvSpPr>
      <dsp:spPr>
        <a:xfrm>
          <a:off x="1518111" y="755349"/>
          <a:ext cx="3419416" cy="3419416"/>
        </a:xfrm>
        <a:prstGeom prst="leftCircularArrow">
          <a:avLst>
            <a:gd name="adj1" fmla="val 2746"/>
            <a:gd name="adj2" fmla="val 334660"/>
            <a:gd name="adj3" fmla="val 1755043"/>
            <a:gd name="adj4" fmla="val 8669361"/>
            <a:gd name="adj5" fmla="val 320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D11826-E205-4397-8446-EF3FD7E5A1B6}">
      <dsp:nvSpPr>
        <dsp:cNvPr id="0" name=""/>
        <dsp:cNvSpPr/>
      </dsp:nvSpPr>
      <dsp:spPr>
        <a:xfrm>
          <a:off x="973452" y="2647127"/>
          <a:ext cx="1890887" cy="751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Startweek</a:t>
          </a:r>
          <a:endParaRPr lang="nl-BE" sz="2300" kern="1200" dirty="0"/>
        </a:p>
      </dsp:txBody>
      <dsp:txXfrm>
        <a:off x="995476" y="2669151"/>
        <a:ext cx="1846839" cy="707895"/>
      </dsp:txXfrm>
    </dsp:sp>
    <dsp:sp modelId="{6DB8C5A0-E9D8-49CC-9217-30F1E945C731}">
      <dsp:nvSpPr>
        <dsp:cNvPr id="0" name=""/>
        <dsp:cNvSpPr/>
      </dsp:nvSpPr>
      <dsp:spPr>
        <a:xfrm>
          <a:off x="4097788" y="980189"/>
          <a:ext cx="2127248" cy="1754535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3200" kern="1200" dirty="0"/>
        </a:p>
      </dsp:txBody>
      <dsp:txXfrm>
        <a:off x="4138165" y="1396538"/>
        <a:ext cx="2046494" cy="1297809"/>
      </dsp:txXfrm>
    </dsp:sp>
    <dsp:sp modelId="{1B31196B-59E0-47F2-87A3-2795F53F05D5}">
      <dsp:nvSpPr>
        <dsp:cNvPr id="0" name=""/>
        <dsp:cNvSpPr/>
      </dsp:nvSpPr>
      <dsp:spPr>
        <a:xfrm>
          <a:off x="5360668" y="-150873"/>
          <a:ext cx="2624414" cy="2624414"/>
        </a:xfrm>
        <a:prstGeom prst="circularArrow">
          <a:avLst>
            <a:gd name="adj1" fmla="val 3577"/>
            <a:gd name="adj2" fmla="val 444690"/>
            <a:gd name="adj3" fmla="val 19511168"/>
            <a:gd name="adj4" fmla="val 12706879"/>
            <a:gd name="adj5" fmla="val 4174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D0BE0-B37E-48AC-B27A-40CD8E089FF8}">
      <dsp:nvSpPr>
        <dsp:cNvPr id="0" name=""/>
        <dsp:cNvSpPr/>
      </dsp:nvSpPr>
      <dsp:spPr>
        <a:xfrm>
          <a:off x="4698429" y="523789"/>
          <a:ext cx="1890887" cy="751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International weeks</a:t>
          </a:r>
          <a:endParaRPr lang="nl-BE" sz="2300" kern="1200" dirty="0"/>
        </a:p>
      </dsp:txBody>
      <dsp:txXfrm>
        <a:off x="4720453" y="545813"/>
        <a:ext cx="1846839" cy="707895"/>
      </dsp:txXfrm>
    </dsp:sp>
    <dsp:sp modelId="{F78FF66F-5BBC-483E-B632-B55D87BA91FD}">
      <dsp:nvSpPr>
        <dsp:cNvPr id="0" name=""/>
        <dsp:cNvSpPr/>
      </dsp:nvSpPr>
      <dsp:spPr>
        <a:xfrm>
          <a:off x="6908469" y="980189"/>
          <a:ext cx="2127248" cy="1754535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3200" kern="1200" dirty="0"/>
        </a:p>
      </dsp:txBody>
      <dsp:txXfrm>
        <a:off x="6948846" y="1020566"/>
        <a:ext cx="2046494" cy="1297809"/>
      </dsp:txXfrm>
    </dsp:sp>
    <dsp:sp modelId="{E79EAE0A-DD9D-4A1D-A886-6799A894277A}">
      <dsp:nvSpPr>
        <dsp:cNvPr id="0" name=""/>
        <dsp:cNvSpPr/>
      </dsp:nvSpPr>
      <dsp:spPr>
        <a:xfrm>
          <a:off x="7381191" y="2358753"/>
          <a:ext cx="1890887" cy="751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End </a:t>
          </a:r>
          <a:r>
            <a:rPr lang="nl-BE" sz="2300" kern="1200" dirty="0" err="1" smtClean="0"/>
            <a:t>presentations</a:t>
          </a:r>
          <a:endParaRPr lang="nl-BE" sz="2300" kern="1200" dirty="0"/>
        </a:p>
      </dsp:txBody>
      <dsp:txXfrm>
        <a:off x="7403215" y="2380777"/>
        <a:ext cx="1846839" cy="707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C55EC-F525-4868-B736-2971CF780FDB}">
      <dsp:nvSpPr>
        <dsp:cNvPr id="0" name=""/>
        <dsp:cNvSpPr/>
      </dsp:nvSpPr>
      <dsp:spPr>
        <a:xfrm>
          <a:off x="37978" y="1241125"/>
          <a:ext cx="1979244" cy="1515567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2000" kern="1200" dirty="0">
            <a:solidFill>
              <a:schemeClr val="bg1"/>
            </a:solidFill>
          </a:endParaRPr>
        </a:p>
      </dsp:txBody>
      <dsp:txXfrm>
        <a:off x="72855" y="1276002"/>
        <a:ext cx="1909490" cy="1121049"/>
      </dsp:txXfrm>
    </dsp:sp>
    <dsp:sp modelId="{27635AE8-F6AB-49AA-9901-2462A99FC8F6}">
      <dsp:nvSpPr>
        <dsp:cNvPr id="0" name=""/>
        <dsp:cNvSpPr/>
      </dsp:nvSpPr>
      <dsp:spPr>
        <a:xfrm>
          <a:off x="776426" y="929656"/>
          <a:ext cx="3386023" cy="3386023"/>
        </a:xfrm>
        <a:prstGeom prst="leftCircularArrow">
          <a:avLst>
            <a:gd name="adj1" fmla="val 2478"/>
            <a:gd name="adj2" fmla="val 300132"/>
            <a:gd name="adj3" fmla="val 1912548"/>
            <a:gd name="adj4" fmla="val 8861395"/>
            <a:gd name="adj5" fmla="val 289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D11826-E205-4397-8446-EF3FD7E5A1B6}">
      <dsp:nvSpPr>
        <dsp:cNvPr id="0" name=""/>
        <dsp:cNvSpPr/>
      </dsp:nvSpPr>
      <dsp:spPr>
        <a:xfrm>
          <a:off x="206171" y="2755884"/>
          <a:ext cx="1818408" cy="723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Startweek</a:t>
          </a:r>
          <a:endParaRPr lang="nl-BE" sz="2200" kern="1200" dirty="0"/>
        </a:p>
      </dsp:txBody>
      <dsp:txXfrm>
        <a:off x="227350" y="2777063"/>
        <a:ext cx="1776050" cy="680762"/>
      </dsp:txXfrm>
    </dsp:sp>
    <dsp:sp modelId="{6DB8C5A0-E9D8-49CC-9217-30F1E945C731}">
      <dsp:nvSpPr>
        <dsp:cNvPr id="0" name=""/>
        <dsp:cNvSpPr/>
      </dsp:nvSpPr>
      <dsp:spPr>
        <a:xfrm>
          <a:off x="2380741" y="361578"/>
          <a:ext cx="3922074" cy="3533793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bg1"/>
              </a:solidFill>
            </a:rPr>
            <a:t>Finland</a:t>
          </a:r>
          <a:endParaRPr lang="nl-B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bg1"/>
              </a:solidFill>
            </a:rPr>
            <a:t>Latvia</a:t>
          </a:r>
          <a:endParaRPr lang="nl-B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bg1"/>
              </a:solidFill>
            </a:rPr>
            <a:t>France</a:t>
          </a:r>
          <a:endParaRPr lang="nl-B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bg1"/>
              </a:solidFill>
            </a:rPr>
            <a:t>Turkey</a:t>
          </a:r>
          <a:endParaRPr lang="nl-B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bg1"/>
              </a:solidFill>
            </a:rPr>
            <a:t>USA</a:t>
          </a:r>
          <a:endParaRPr lang="nl-B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bg1"/>
              </a:solidFill>
            </a:rPr>
            <a:t>Close virtual </a:t>
          </a:r>
          <a:r>
            <a:rPr lang="nl-BE" sz="2000" kern="1200" dirty="0" err="1" smtClean="0">
              <a:solidFill>
                <a:schemeClr val="bg1"/>
              </a:solidFill>
            </a:rPr>
            <a:t>collaboration</a:t>
          </a:r>
          <a:r>
            <a:rPr lang="nl-BE" sz="2000" kern="1200" dirty="0" smtClean="0">
              <a:solidFill>
                <a:schemeClr val="bg1"/>
              </a:solidFill>
            </a:rPr>
            <a:t> </a:t>
          </a:r>
          <a:r>
            <a:rPr lang="nl-BE" sz="2000" kern="1200" dirty="0" err="1" smtClean="0">
              <a:solidFill>
                <a:schemeClr val="bg1"/>
              </a:solidFill>
            </a:rPr>
            <a:t>during</a:t>
          </a:r>
          <a:r>
            <a:rPr lang="nl-BE" sz="2000" kern="1200" dirty="0" smtClean="0">
              <a:solidFill>
                <a:schemeClr val="bg1"/>
              </a:solidFill>
            </a:rPr>
            <a:t> 12 weeks</a:t>
          </a:r>
          <a:endParaRPr lang="nl-BE" sz="2000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3200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3200" kern="1200" dirty="0"/>
        </a:p>
      </dsp:txBody>
      <dsp:txXfrm>
        <a:off x="2462063" y="1200142"/>
        <a:ext cx="3759430" cy="2613907"/>
      </dsp:txXfrm>
    </dsp:sp>
    <dsp:sp modelId="{1B31196B-59E0-47F2-87A3-2795F53F05D5}">
      <dsp:nvSpPr>
        <dsp:cNvPr id="0" name=""/>
        <dsp:cNvSpPr/>
      </dsp:nvSpPr>
      <dsp:spPr>
        <a:xfrm>
          <a:off x="4786022" y="-123355"/>
          <a:ext cx="3292073" cy="3292073"/>
        </a:xfrm>
        <a:prstGeom prst="circularArrow">
          <a:avLst>
            <a:gd name="adj1" fmla="val 2548"/>
            <a:gd name="adj2" fmla="val 309204"/>
            <a:gd name="adj3" fmla="val 19613610"/>
            <a:gd name="adj4" fmla="val 12673835"/>
            <a:gd name="adj5" fmla="val 2973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D0BE0-B37E-48AC-B27A-40CD8E089FF8}">
      <dsp:nvSpPr>
        <dsp:cNvPr id="0" name=""/>
        <dsp:cNvSpPr/>
      </dsp:nvSpPr>
      <dsp:spPr>
        <a:xfrm>
          <a:off x="4193066" y="716362"/>
          <a:ext cx="1818408" cy="723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International weeks</a:t>
          </a:r>
          <a:endParaRPr lang="nl-BE" sz="2200" kern="1200" dirty="0"/>
        </a:p>
      </dsp:txBody>
      <dsp:txXfrm>
        <a:off x="4214245" y="737541"/>
        <a:ext cx="1776050" cy="680762"/>
      </dsp:txXfrm>
    </dsp:sp>
    <dsp:sp modelId="{F78FF66F-5BBC-483E-B632-B55D87BA91FD}">
      <dsp:nvSpPr>
        <dsp:cNvPr id="0" name=""/>
        <dsp:cNvSpPr/>
      </dsp:nvSpPr>
      <dsp:spPr>
        <a:xfrm>
          <a:off x="6998851" y="1155267"/>
          <a:ext cx="2045709" cy="1687282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3200" kern="1200" dirty="0"/>
        </a:p>
      </dsp:txBody>
      <dsp:txXfrm>
        <a:off x="7037680" y="1194096"/>
        <a:ext cx="1968051" cy="1248063"/>
      </dsp:txXfrm>
    </dsp:sp>
    <dsp:sp modelId="{E79EAE0A-DD9D-4A1D-A886-6799A894277A}">
      <dsp:nvSpPr>
        <dsp:cNvPr id="0" name=""/>
        <dsp:cNvSpPr/>
      </dsp:nvSpPr>
      <dsp:spPr>
        <a:xfrm>
          <a:off x="7453453" y="2480989"/>
          <a:ext cx="1818408" cy="723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End </a:t>
          </a:r>
          <a:r>
            <a:rPr lang="nl-BE" sz="2200" kern="1200" dirty="0" err="1" smtClean="0"/>
            <a:t>presentations</a:t>
          </a:r>
          <a:endParaRPr lang="nl-BE" sz="2200" kern="1200" dirty="0"/>
        </a:p>
      </dsp:txBody>
      <dsp:txXfrm>
        <a:off x="7474632" y="2502168"/>
        <a:ext cx="1776050" cy="680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C55EC-F525-4868-B736-2971CF780FDB}">
      <dsp:nvSpPr>
        <dsp:cNvPr id="0" name=""/>
        <dsp:cNvSpPr/>
      </dsp:nvSpPr>
      <dsp:spPr>
        <a:xfrm>
          <a:off x="248026" y="1039929"/>
          <a:ext cx="2135288" cy="1635055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2000" kern="1200" dirty="0">
            <a:solidFill>
              <a:schemeClr val="bg1"/>
            </a:solidFill>
          </a:endParaRPr>
        </a:p>
      </dsp:txBody>
      <dsp:txXfrm>
        <a:off x="285653" y="1077556"/>
        <a:ext cx="2060034" cy="1209432"/>
      </dsp:txXfrm>
    </dsp:sp>
    <dsp:sp modelId="{27635AE8-F6AB-49AA-9901-2462A99FC8F6}">
      <dsp:nvSpPr>
        <dsp:cNvPr id="0" name=""/>
        <dsp:cNvSpPr/>
      </dsp:nvSpPr>
      <dsp:spPr>
        <a:xfrm>
          <a:off x="980367" y="550353"/>
          <a:ext cx="3818976" cy="3818976"/>
        </a:xfrm>
        <a:prstGeom prst="leftCircularArrow">
          <a:avLst>
            <a:gd name="adj1" fmla="val 3067"/>
            <a:gd name="adj2" fmla="val 376595"/>
            <a:gd name="adj3" fmla="val 1893253"/>
            <a:gd name="adj4" fmla="val 8765636"/>
            <a:gd name="adj5" fmla="val 357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D11826-E205-4397-8446-EF3FD7E5A1B6}">
      <dsp:nvSpPr>
        <dsp:cNvPr id="0" name=""/>
        <dsp:cNvSpPr/>
      </dsp:nvSpPr>
      <dsp:spPr>
        <a:xfrm>
          <a:off x="429479" y="2674112"/>
          <a:ext cx="1961772" cy="780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/>
            <a:t>Startweek</a:t>
          </a:r>
          <a:endParaRPr lang="nl-BE" sz="2400" kern="1200" dirty="0"/>
        </a:p>
      </dsp:txBody>
      <dsp:txXfrm>
        <a:off x="452328" y="2696961"/>
        <a:ext cx="1916074" cy="734434"/>
      </dsp:txXfrm>
    </dsp:sp>
    <dsp:sp modelId="{6DB8C5A0-E9D8-49CC-9217-30F1E945C731}">
      <dsp:nvSpPr>
        <dsp:cNvPr id="0" name=""/>
        <dsp:cNvSpPr/>
      </dsp:nvSpPr>
      <dsp:spPr>
        <a:xfrm>
          <a:off x="2864323" y="153503"/>
          <a:ext cx="4231292" cy="3510464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2000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3200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3200" kern="1200" dirty="0"/>
        </a:p>
      </dsp:txBody>
      <dsp:txXfrm>
        <a:off x="2945109" y="986531"/>
        <a:ext cx="4069720" cy="2596650"/>
      </dsp:txXfrm>
    </dsp:sp>
    <dsp:sp modelId="{1B31196B-59E0-47F2-87A3-2795F53F05D5}">
      <dsp:nvSpPr>
        <dsp:cNvPr id="0" name=""/>
        <dsp:cNvSpPr/>
      </dsp:nvSpPr>
      <dsp:spPr>
        <a:xfrm>
          <a:off x="5420438" y="-610482"/>
          <a:ext cx="4184900" cy="4184900"/>
        </a:xfrm>
        <a:prstGeom prst="circularArrow">
          <a:avLst>
            <a:gd name="adj1" fmla="val 2798"/>
            <a:gd name="adj2" fmla="val 341510"/>
            <a:gd name="adj3" fmla="val 19558955"/>
            <a:gd name="adj4" fmla="val 12651487"/>
            <a:gd name="adj5" fmla="val 3265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D0BE0-B37E-48AC-B27A-40CD8E089FF8}">
      <dsp:nvSpPr>
        <dsp:cNvPr id="0" name=""/>
        <dsp:cNvSpPr/>
      </dsp:nvSpPr>
      <dsp:spPr>
        <a:xfrm>
          <a:off x="4844669" y="473794"/>
          <a:ext cx="1961772" cy="780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/>
            <a:t>International </a:t>
          </a:r>
          <a:r>
            <a:rPr lang="nl-BE" sz="2400" kern="1200" dirty="0" smtClean="0"/>
            <a:t>weeks</a:t>
          </a:r>
          <a:endParaRPr lang="nl-BE" sz="2400" kern="1200" dirty="0"/>
        </a:p>
      </dsp:txBody>
      <dsp:txXfrm>
        <a:off x="4867518" y="496643"/>
        <a:ext cx="1916074" cy="734434"/>
      </dsp:txXfrm>
    </dsp:sp>
    <dsp:sp modelId="{F78FF66F-5BBC-483E-B632-B55D87BA91FD}">
      <dsp:nvSpPr>
        <dsp:cNvPr id="0" name=""/>
        <dsp:cNvSpPr/>
      </dsp:nvSpPr>
      <dsp:spPr>
        <a:xfrm>
          <a:off x="8011014" y="394293"/>
          <a:ext cx="2930137" cy="2926327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bg1"/>
              </a:solidFill>
            </a:rPr>
            <a:t>End Pitch</a:t>
          </a:r>
          <a:endParaRPr lang="nl-BE" sz="2000" kern="1200" dirty="0">
            <a:solidFill>
              <a:srgbClr val="FFFFFF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2000" kern="1200" dirty="0">
            <a:solidFill>
              <a:srgbClr val="FFFFFF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>
              <a:solidFill>
                <a:schemeClr val="bg1"/>
              </a:solidFill>
            </a:rPr>
            <a:t>Move </a:t>
          </a:r>
          <a:r>
            <a:rPr lang="nl-BE" sz="2000" kern="1200" dirty="0" err="1" smtClean="0">
              <a:solidFill>
                <a:schemeClr val="bg1"/>
              </a:solidFill>
            </a:rPr>
            <a:t>Towards</a:t>
          </a:r>
          <a:r>
            <a:rPr lang="nl-BE" sz="2000" kern="1200" dirty="0" smtClean="0">
              <a:solidFill>
                <a:schemeClr val="bg1"/>
              </a:solidFill>
            </a:rPr>
            <a:t> </a:t>
          </a:r>
          <a:r>
            <a:rPr lang="nl-BE" sz="2000" kern="1200" dirty="0" err="1" smtClean="0">
              <a:solidFill>
                <a:schemeClr val="bg1"/>
              </a:solidFill>
            </a:rPr>
            <a:t>the</a:t>
          </a:r>
          <a:r>
            <a:rPr lang="nl-BE" sz="2000" kern="1200" dirty="0" smtClean="0">
              <a:solidFill>
                <a:schemeClr val="bg1"/>
              </a:solidFill>
            </a:rPr>
            <a:t> </a:t>
          </a:r>
          <a:r>
            <a:rPr lang="nl-BE" sz="2000" kern="1200" dirty="0" err="1" smtClean="0">
              <a:solidFill>
                <a:schemeClr val="bg1"/>
              </a:solidFill>
            </a:rPr>
            <a:t>Future</a:t>
          </a:r>
          <a:r>
            <a:rPr lang="nl-BE" sz="2000" kern="1200" dirty="0" smtClean="0">
              <a:solidFill>
                <a:schemeClr val="bg1"/>
              </a:solidFill>
            </a:rPr>
            <a:t>-plan</a:t>
          </a:r>
          <a:endParaRPr lang="nl-BE" sz="2000" kern="1200" dirty="0">
            <a:solidFill>
              <a:schemeClr val="bg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1050" kern="1200" dirty="0"/>
        </a:p>
      </dsp:txBody>
      <dsp:txXfrm>
        <a:off x="8078357" y="461636"/>
        <a:ext cx="2795451" cy="2164571"/>
      </dsp:txXfrm>
    </dsp:sp>
    <dsp:sp modelId="{E79EAE0A-DD9D-4A1D-A886-6799A894277A}">
      <dsp:nvSpPr>
        <dsp:cNvPr id="0" name=""/>
        <dsp:cNvSpPr/>
      </dsp:nvSpPr>
      <dsp:spPr>
        <a:xfrm>
          <a:off x="8968533" y="2934782"/>
          <a:ext cx="1961772" cy="780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/>
            <a:t>End </a:t>
          </a:r>
          <a:r>
            <a:rPr lang="nl-BE" sz="2400" kern="1200" dirty="0" err="1" smtClean="0"/>
            <a:t>presentations</a:t>
          </a:r>
          <a:endParaRPr lang="nl-BE" sz="2400" kern="1200" dirty="0"/>
        </a:p>
      </dsp:txBody>
      <dsp:txXfrm>
        <a:off x="8991382" y="2957631"/>
        <a:ext cx="1916074" cy="73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953BB-BD31-4FA5-A847-2492DEC7F89D}" type="datetimeFigureOut">
              <a:rPr lang="en-GB" smtClean="0"/>
              <a:t>16/05/2019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AAF55-5EB5-45C3-8A7D-C334D188A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595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16/05/2019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B8F86-66C7-4EE2-9283-BEA05AD4D14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2928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>
                <a:solidFill>
                  <a:prstClr val="black"/>
                </a:solidFill>
              </a:rPr>
              <a:pPr/>
              <a:t>10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48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As</a:t>
            </a:r>
            <a:r>
              <a:rPr lang="nl-BE" baseline="0" dirty="0" smtClean="0"/>
              <a:t> a </a:t>
            </a:r>
            <a:r>
              <a:rPr lang="nl-BE" baseline="0" dirty="0" err="1" smtClean="0"/>
              <a:t>conclusion</a:t>
            </a:r>
            <a:r>
              <a:rPr lang="nl-BE" baseline="0" dirty="0" smtClean="0"/>
              <a:t> I </a:t>
            </a:r>
            <a:r>
              <a:rPr lang="nl-BE" baseline="0" dirty="0" err="1" smtClean="0"/>
              <a:t>would</a:t>
            </a:r>
            <a:r>
              <a:rPr lang="nl-BE" baseline="0" dirty="0" smtClean="0"/>
              <a:t> like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quote a student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>
                <a:solidFill>
                  <a:prstClr val="black"/>
                </a:solidFill>
              </a:rPr>
              <a:pPr/>
              <a:t>11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9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387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>
                <a:solidFill>
                  <a:prstClr val="black"/>
                </a:solidFill>
              </a:rPr>
              <a:pPr/>
              <a:t>3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Pencils</a:t>
            </a:r>
            <a:r>
              <a:rPr lang="nl-BE" dirty="0" smtClean="0"/>
              <a:t>: </a:t>
            </a:r>
            <a:r>
              <a:rPr lang="nl-BE" dirty="0" err="1" smtClean="0"/>
              <a:t>they</a:t>
            </a:r>
            <a:r>
              <a:rPr lang="nl-BE" dirty="0" smtClean="0"/>
              <a:t> are in different </a:t>
            </a:r>
            <a:r>
              <a:rPr lang="nl-BE" dirty="0" err="1" smtClean="0"/>
              <a:t>colors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sharp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them</a:t>
            </a:r>
            <a:r>
              <a:rPr lang="nl-BE" baseline="0" dirty="0" smtClean="0"/>
              <a:t> and make </a:t>
            </a:r>
            <a:r>
              <a:rPr lang="nl-BE" baseline="0" dirty="0" err="1" smtClean="0"/>
              <a:t>beautifula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drawings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them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diffent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colors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that</a:t>
            </a:r>
            <a:r>
              <a:rPr lang="nl-BE" baseline="0" dirty="0" smtClean="0"/>
              <a:t> is wat </a:t>
            </a:r>
            <a:r>
              <a:rPr lang="nl-BE" baseline="0" dirty="0" err="1" smtClean="0"/>
              <a:t>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innovation</a:t>
            </a:r>
            <a:r>
              <a:rPr lang="nl-BE" baseline="0" dirty="0" smtClean="0"/>
              <a:t> lab is: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Different </a:t>
            </a:r>
            <a:r>
              <a:rPr lang="nl-BE" baseline="0" dirty="0" err="1" smtClean="0"/>
              <a:t>people</a:t>
            </a:r>
            <a:r>
              <a:rPr lang="nl-BE" baseline="0" dirty="0" smtClean="0"/>
              <a:t> form different cultures</a:t>
            </a:r>
          </a:p>
          <a:p>
            <a:pPr marL="171450" indent="-171450">
              <a:buFontTx/>
              <a:buChar char="-"/>
            </a:pPr>
            <a:r>
              <a:rPr lang="nl-BE" baseline="0" dirty="0" err="1" smtClean="0"/>
              <a:t>You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can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sharp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by</a:t>
            </a:r>
            <a:r>
              <a:rPr lang="nl-BE" baseline="0" dirty="0" smtClean="0"/>
              <a:t> teaching and coaching </a:t>
            </a:r>
            <a:r>
              <a:rPr lang="nl-BE" baseline="0" dirty="0" err="1" smtClean="0"/>
              <a:t>them</a:t>
            </a:r>
            <a:endParaRPr lang="nl-BE" baseline="0" dirty="0" smtClean="0"/>
          </a:p>
          <a:p>
            <a:pPr marL="171450" indent="-171450">
              <a:buFontTx/>
              <a:buChar char="-"/>
            </a:pPr>
            <a:r>
              <a:rPr lang="nl-BE" baseline="0" dirty="0" smtClean="0"/>
              <a:t>And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end </a:t>
            </a:r>
            <a:r>
              <a:rPr lang="nl-BE" baseline="0" dirty="0" err="1" smtClean="0"/>
              <a:t>result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beautifull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innovative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solutions</a:t>
            </a:r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>
                <a:solidFill>
                  <a:prstClr val="black"/>
                </a:solidFill>
              </a:rPr>
              <a:pPr/>
              <a:t>4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38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err="1" smtClean="0"/>
              <a:t>They</a:t>
            </a:r>
            <a:r>
              <a:rPr lang="nl-BE" baseline="0" dirty="0" smtClean="0"/>
              <a:t> get </a:t>
            </a:r>
            <a:r>
              <a:rPr lang="nl-BE" baseline="0" dirty="0" err="1" smtClean="0"/>
              <a:t>immersed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all</a:t>
            </a:r>
            <a:r>
              <a:rPr lang="nl-BE" baseline="0" dirty="0" smtClean="0"/>
              <a:t> kind of </a:t>
            </a:r>
            <a:r>
              <a:rPr lang="nl-BE" baseline="0" dirty="0" err="1" smtClean="0"/>
              <a:t>innovative</a:t>
            </a:r>
            <a:r>
              <a:rPr lang="nl-BE" baseline="0" dirty="0" smtClean="0"/>
              <a:t> and </a:t>
            </a:r>
            <a:r>
              <a:rPr lang="nl-BE" baseline="0" dirty="0" err="1" smtClean="0"/>
              <a:t>creative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techniques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such</a:t>
            </a:r>
            <a:r>
              <a:rPr lang="nl-BE" baseline="0" dirty="0" smtClean="0"/>
              <a:t> as 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Lego </a:t>
            </a:r>
            <a:r>
              <a:rPr lang="nl-BE" baseline="0" dirty="0" err="1" smtClean="0"/>
              <a:t>Serious</a:t>
            </a:r>
            <a:r>
              <a:rPr lang="nl-BE" baseline="0" dirty="0" smtClean="0"/>
              <a:t> Play, 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Brainstorming </a:t>
            </a:r>
            <a:r>
              <a:rPr lang="nl-BE" baseline="0" dirty="0" err="1" smtClean="0"/>
              <a:t>Techniques</a:t>
            </a:r>
            <a:endParaRPr lang="nl-BE" baseline="0" dirty="0" smtClean="0"/>
          </a:p>
          <a:p>
            <a:pPr marL="171450" indent="-171450">
              <a:buFontTx/>
              <a:buChar char="-"/>
            </a:pPr>
            <a:r>
              <a:rPr lang="nl-BE" baseline="0" dirty="0" err="1" smtClean="0"/>
              <a:t>Improvisation</a:t>
            </a:r>
            <a:endParaRPr lang="nl-BE" baseline="0" dirty="0" smtClean="0"/>
          </a:p>
          <a:p>
            <a:pPr marL="171450" indent="-171450">
              <a:buFontTx/>
              <a:buChar char="-"/>
            </a:pPr>
            <a:endParaRPr lang="nl-BE" baseline="0" dirty="0" smtClean="0"/>
          </a:p>
          <a:p>
            <a:pPr marL="171450" indent="-171450">
              <a:buFontTx/>
              <a:buChar char="-"/>
            </a:pPr>
            <a:r>
              <a:rPr lang="nl-BE" baseline="0" dirty="0" smtClean="0"/>
              <a:t>Business Model Canvas of </a:t>
            </a:r>
            <a:r>
              <a:rPr lang="nl-BE" baseline="0" dirty="0" err="1" smtClean="0"/>
              <a:t>Osterwalder</a:t>
            </a:r>
            <a:endParaRPr lang="nl-BE" baseline="0" dirty="0" smtClean="0"/>
          </a:p>
          <a:p>
            <a:pPr marL="171450" indent="-171450">
              <a:buFontTx/>
              <a:buChar char="-"/>
            </a:pPr>
            <a:endParaRPr lang="nl-BE" baseline="0" dirty="0" smtClean="0"/>
          </a:p>
          <a:p>
            <a:pPr marL="171450" indent="-171450">
              <a:buFontTx/>
              <a:buChar char="-"/>
            </a:pPr>
            <a:r>
              <a:rPr lang="nl-BE" baseline="0" dirty="0" smtClean="0"/>
              <a:t>And these </a:t>
            </a:r>
            <a:r>
              <a:rPr lang="nl-BE" baseline="0" dirty="0" err="1" smtClean="0"/>
              <a:t>techniques</a:t>
            </a:r>
            <a:r>
              <a:rPr lang="nl-BE" baseline="0" dirty="0" smtClean="0"/>
              <a:t> are </a:t>
            </a:r>
            <a:r>
              <a:rPr lang="nl-BE" baseline="0" dirty="0" err="1" smtClean="0"/>
              <a:t>integrated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Business Cases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>
                <a:solidFill>
                  <a:prstClr val="black"/>
                </a:solidFill>
              </a:rPr>
              <a:pPr/>
              <a:t>5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1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Lego </a:t>
            </a:r>
            <a:r>
              <a:rPr lang="nl-BE" dirty="0" err="1" smtClean="0"/>
              <a:t>Serious</a:t>
            </a:r>
            <a:r>
              <a:rPr lang="nl-BE" dirty="0" smtClean="0"/>
              <a:t> Play – a</a:t>
            </a:r>
            <a:r>
              <a:rPr lang="nl-BE" baseline="0" dirty="0" smtClean="0"/>
              <a:t> best </a:t>
            </a:r>
            <a:r>
              <a:rPr lang="nl-BE" baseline="0" dirty="0" err="1" smtClean="0"/>
              <a:t>practice</a:t>
            </a:r>
            <a:r>
              <a:rPr lang="nl-BE" baseline="0" dirty="0" smtClean="0"/>
              <a:t> we are </a:t>
            </a:r>
            <a:r>
              <a:rPr lang="nl-BE" baseline="0" dirty="0" err="1" smtClean="0"/>
              <a:t>proud</a:t>
            </a:r>
            <a:r>
              <a:rPr lang="nl-BE" baseline="0" dirty="0" smtClean="0"/>
              <a:t> of :</a:t>
            </a:r>
          </a:p>
          <a:p>
            <a:pPr marL="171450" indent="-171450">
              <a:buFontTx/>
              <a:buChar char="-"/>
            </a:pPr>
            <a:r>
              <a:rPr lang="nl-BE" baseline="0" dirty="0" err="1" smtClean="0"/>
              <a:t>Tested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within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InnovationLab</a:t>
            </a:r>
            <a:r>
              <a:rPr lang="nl-BE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nl-BE" baseline="0" dirty="0" err="1" smtClean="0"/>
              <a:t>Integrated</a:t>
            </a:r>
            <a:r>
              <a:rPr lang="nl-BE" baseline="0" dirty="0" smtClean="0"/>
              <a:t> in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curriculum</a:t>
            </a:r>
          </a:p>
          <a:p>
            <a:pPr marL="171450" indent="-171450">
              <a:buFontTx/>
              <a:buChar char="-"/>
            </a:pPr>
            <a:r>
              <a:rPr lang="nl-BE" baseline="0" dirty="0" err="1" smtClean="0"/>
              <a:t>Sold</a:t>
            </a:r>
            <a:r>
              <a:rPr lang="nl-BE" baseline="0" dirty="0" smtClean="0"/>
              <a:t> as a training </a:t>
            </a:r>
            <a:r>
              <a:rPr lang="nl-BE" baseline="0" dirty="0" err="1" smtClean="0"/>
              <a:t>towards</a:t>
            </a:r>
            <a:r>
              <a:rPr lang="nl-BE" baseline="0" dirty="0" smtClean="0"/>
              <a:t> companies 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>
                <a:solidFill>
                  <a:prstClr val="black"/>
                </a:solidFill>
              </a:rPr>
              <a:pPr/>
              <a:t>6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7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>
                <a:solidFill>
                  <a:prstClr val="black"/>
                </a:solidFill>
              </a:rPr>
              <a:pPr/>
              <a:t>7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9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Students </a:t>
            </a:r>
            <a:r>
              <a:rPr lang="nl-BE" baseline="0" dirty="0" err="1" smtClean="0"/>
              <a:t>give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recommendations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companies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>
                <a:solidFill>
                  <a:prstClr val="black"/>
                </a:solidFill>
              </a:rPr>
              <a:pPr/>
              <a:t>8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2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E7ADA-B818-4A8D-827F-3A2F12FF408B}" type="slidenum">
              <a:rPr lang="nl-BE" smtClean="0">
                <a:solidFill>
                  <a:prstClr val="black"/>
                </a:solidFill>
              </a:rPr>
              <a:pPr/>
              <a:t>9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95782" y="82726"/>
            <a:ext cx="155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36878" y="10720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2" t="19513"/>
          <a:stretch/>
        </p:blipFill>
        <p:spPr>
          <a:xfrm>
            <a:off x="-9526" y="-19051"/>
            <a:ext cx="1763161" cy="173851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1"/>
            <a:ext cx="1715039" cy="169144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F0E8-50AC-450D-BC68-5829B4A8B335}" type="datetimeFigureOut">
              <a:rPr lang="nl-BE" smtClean="0"/>
              <a:pPr/>
              <a:t>16/05/2019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2FF2-5513-460F-82E1-11CF069FA9F8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042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225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dia Optie 1 - Beeld 2"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9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0" y="589985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9480"/>
          <a:stretch/>
        </p:blipFill>
        <p:spPr>
          <a:xfrm>
            <a:off x="-28575" y="-38101"/>
            <a:ext cx="7146708" cy="652216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6" t="19832" b="20078"/>
          <a:stretch/>
        </p:blipFill>
        <p:spPr>
          <a:xfrm>
            <a:off x="-19050" y="-9525"/>
            <a:ext cx="7137182" cy="4867275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t="25895"/>
          <a:stretch/>
        </p:blipFill>
        <p:spPr>
          <a:xfrm>
            <a:off x="-19050" y="-19050"/>
            <a:ext cx="1895827" cy="166528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1569" y="111442"/>
            <a:ext cx="147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6509" y="85548"/>
            <a:ext cx="150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D4B-7779-46CA-9F34-AD15D64EF2DF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16/05/2019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8" r:id="rId3"/>
    <p:sldLayoutId id="2147483675" r:id="rId4"/>
    <p:sldLayoutId id="2147483666" r:id="rId5"/>
    <p:sldLayoutId id="2147483650" r:id="rId6"/>
    <p:sldLayoutId id="214748367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79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96" y="-225632"/>
            <a:ext cx="10458203" cy="8460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9081" y="355400"/>
            <a:ext cx="7349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2757"/>
                </a:solidFill>
                <a:latin typeface="+mj-lt"/>
                <a:ea typeface="+mj-ea"/>
                <a:cs typeface="+mj-cs"/>
              </a:rPr>
              <a:t>International </a:t>
            </a:r>
            <a:endParaRPr lang="nl-BE" sz="4000" b="1" dirty="0" smtClean="0">
              <a:solidFill>
                <a:srgbClr val="002757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nl-BE" sz="4000" b="1" dirty="0" err="1" smtClean="0">
                <a:solidFill>
                  <a:srgbClr val="002757"/>
                </a:solidFill>
                <a:latin typeface="+mj-lt"/>
                <a:ea typeface="+mj-ea"/>
                <a:cs typeface="+mj-cs"/>
              </a:rPr>
              <a:t>InnovationLab</a:t>
            </a:r>
            <a:endParaRPr lang="nl-BE" sz="4000" b="1" dirty="0">
              <a:solidFill>
                <a:srgbClr val="00275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960835" y="4405744"/>
            <a:ext cx="6231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F1755"/>
                </a:solidFill>
                <a:latin typeface="Calibri" panose="020F0502020204030204" pitchFamily="34" charset="0"/>
              </a:rPr>
              <a:t>A taste of true innovation </a:t>
            </a:r>
            <a:endParaRPr lang="en-GB" sz="3200" b="1" dirty="0" smtClean="0">
              <a:solidFill>
                <a:srgbClr val="DF1755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DF1755"/>
                </a:solidFill>
                <a:latin typeface="Calibri" panose="020F0502020204030204" pitchFamily="34" charset="0"/>
              </a:rPr>
              <a:t>and </a:t>
            </a:r>
            <a:r>
              <a:rPr lang="en-GB" sz="3200" b="1" dirty="0">
                <a:solidFill>
                  <a:srgbClr val="DF1755"/>
                </a:solidFill>
                <a:latin typeface="Calibri" panose="020F0502020204030204" pitchFamily="34" charset="0"/>
              </a:rPr>
              <a:t>creativity </a:t>
            </a:r>
            <a:br>
              <a:rPr lang="en-GB" sz="3200" b="1" dirty="0">
                <a:solidFill>
                  <a:srgbClr val="DF1755"/>
                </a:solidFill>
                <a:latin typeface="Calibri" panose="020F0502020204030204" pitchFamily="34" charset="0"/>
              </a:rPr>
            </a:br>
            <a:r>
              <a:rPr lang="en-GB" sz="3200" b="1" dirty="0">
                <a:solidFill>
                  <a:srgbClr val="DF1755"/>
                </a:solidFill>
                <a:latin typeface="Calibri" panose="020F0502020204030204" pitchFamily="34" charset="0"/>
              </a:rPr>
              <a:t>in SMEs! </a:t>
            </a:r>
          </a:p>
        </p:txBody>
      </p:sp>
    </p:spTree>
    <p:extLst>
      <p:ext uri="{BB962C8B-B14F-4D97-AF65-F5344CB8AC3E}">
        <p14:creationId xmlns:p14="http://schemas.microsoft.com/office/powerpoint/2010/main" val="106744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2143803" y="1094792"/>
            <a:ext cx="83350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</a:rPr>
              <a:t>‘I have never had the opportunity </a:t>
            </a:r>
            <a:r>
              <a:rPr lang="en-US" sz="4000" dirty="0" smtClean="0">
                <a:solidFill>
                  <a:prstClr val="white"/>
                </a:solidFill>
              </a:rPr>
              <a:t>to completely </a:t>
            </a:r>
            <a:r>
              <a:rPr lang="en-US" sz="4000" dirty="0">
                <a:solidFill>
                  <a:prstClr val="white"/>
                </a:solidFill>
              </a:rPr>
              <a:t>show what I had within me, but </a:t>
            </a:r>
            <a:r>
              <a:rPr lang="en-US" sz="4000" dirty="0" smtClean="0">
                <a:solidFill>
                  <a:prstClr val="white"/>
                </a:solidFill>
              </a:rPr>
              <a:t>International </a:t>
            </a:r>
            <a:r>
              <a:rPr lang="en-US" sz="4000" dirty="0" err="1" smtClean="0">
                <a:solidFill>
                  <a:prstClr val="white"/>
                </a:solidFill>
              </a:rPr>
              <a:t>InnovationLab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r>
              <a:rPr lang="en-US" sz="4000" dirty="0">
                <a:solidFill>
                  <a:prstClr val="white"/>
                </a:solidFill>
              </a:rPr>
              <a:t>gave me the chance </a:t>
            </a:r>
            <a:r>
              <a:rPr lang="en-US" sz="4000" dirty="0" smtClean="0">
                <a:solidFill>
                  <a:prstClr val="white"/>
                </a:solidFill>
              </a:rPr>
              <a:t>to </a:t>
            </a:r>
            <a:r>
              <a:rPr lang="en-US" sz="4000" dirty="0">
                <a:solidFill>
                  <a:prstClr val="white"/>
                </a:solidFill>
              </a:rPr>
              <a:t>show </a:t>
            </a:r>
            <a:r>
              <a:rPr lang="en-US" sz="4000" dirty="0" smtClean="0">
                <a:solidFill>
                  <a:prstClr val="white"/>
                </a:solidFill>
              </a:rPr>
              <a:t>all my </a:t>
            </a:r>
            <a:r>
              <a:rPr lang="en-US" sz="4000" dirty="0">
                <a:solidFill>
                  <a:prstClr val="white"/>
                </a:solidFill>
              </a:rPr>
              <a:t>talents.’</a:t>
            </a:r>
          </a:p>
          <a:p>
            <a:endParaRPr lang="nl-BE" sz="4000" dirty="0">
              <a:solidFill>
                <a:prstClr val="white"/>
              </a:solidFill>
            </a:endParaRPr>
          </a:p>
          <a:p>
            <a:endParaRPr lang="nl-BE" sz="4000" dirty="0" smtClean="0">
              <a:solidFill>
                <a:prstClr val="white"/>
              </a:solidFill>
            </a:endParaRPr>
          </a:p>
          <a:p>
            <a:pPr lvl="1" algn="r"/>
            <a:r>
              <a:rPr lang="nl-BE" sz="4000" dirty="0">
                <a:solidFill>
                  <a:prstClr val="white"/>
                </a:solidFill>
              </a:rPr>
              <a:t>	</a:t>
            </a:r>
            <a:r>
              <a:rPr lang="nl-BE" sz="4000" dirty="0" smtClean="0">
                <a:solidFill>
                  <a:prstClr val="white"/>
                </a:solidFill>
              </a:rPr>
              <a:t>			IIL student  </a:t>
            </a:r>
            <a:endParaRPr lang="nl-BE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709651" y="2310483"/>
            <a:ext cx="4236720" cy="2817419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070452" y="137635"/>
            <a:ext cx="12121008" cy="132556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275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>
                <a:solidFill>
                  <a:srgbClr val="E00049"/>
                </a:solidFill>
              </a:rPr>
              <a:t>International </a:t>
            </a:r>
            <a:r>
              <a:rPr lang="nl-BE" dirty="0" err="1" smtClean="0">
                <a:solidFill>
                  <a:srgbClr val="E00049"/>
                </a:solidFill>
              </a:rPr>
              <a:t>InnovationLab</a:t>
            </a:r>
            <a:r>
              <a:rPr lang="nl-BE" dirty="0" smtClean="0">
                <a:solidFill>
                  <a:srgbClr val="E00049"/>
                </a:solidFill>
              </a:rPr>
              <a:t>?</a:t>
            </a:r>
            <a:endParaRPr lang="nl-BE" dirty="0">
              <a:solidFill>
                <a:srgbClr val="E00049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945758" y="1364171"/>
            <a:ext cx="9903342" cy="46357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319" indent="-264319">
              <a:lnSpc>
                <a:spcPct val="110000"/>
              </a:lnSpc>
              <a:spcBef>
                <a:spcPts val="750"/>
              </a:spcBef>
              <a:buClr>
                <a:srgbClr val="E00049"/>
              </a:buClr>
            </a:pPr>
            <a:r>
              <a:rPr lang="en-US" sz="3000" dirty="0">
                <a:solidFill>
                  <a:srgbClr val="FFFFFF"/>
                </a:solidFill>
              </a:rPr>
              <a:t>12 week study program </a:t>
            </a:r>
            <a:r>
              <a:rPr lang="en-US" sz="3000" dirty="0" smtClean="0">
                <a:solidFill>
                  <a:srgbClr val="FFFFFF"/>
                </a:solidFill>
              </a:rPr>
              <a:t>for 3th year students</a:t>
            </a:r>
          </a:p>
          <a:p>
            <a:pPr marL="264319" indent="-264319">
              <a:lnSpc>
                <a:spcPct val="110000"/>
              </a:lnSpc>
              <a:spcBef>
                <a:spcPts val="750"/>
              </a:spcBef>
              <a:buClr>
                <a:srgbClr val="E00049"/>
              </a:buClr>
            </a:pPr>
            <a:endParaRPr lang="en-US" sz="3000" b="1" dirty="0">
              <a:solidFill>
                <a:srgbClr val="E00049"/>
              </a:solidFill>
            </a:endParaRPr>
          </a:p>
          <a:p>
            <a:pPr marL="264319" indent="-264319">
              <a:lnSpc>
                <a:spcPct val="110000"/>
              </a:lnSpc>
              <a:spcBef>
                <a:spcPts val="750"/>
              </a:spcBef>
              <a:buClr>
                <a:srgbClr val="E00049"/>
              </a:buClr>
            </a:pPr>
            <a:r>
              <a:rPr lang="en-US" sz="3000" dirty="0">
                <a:solidFill>
                  <a:srgbClr val="FFFFFF"/>
                </a:solidFill>
              </a:rPr>
              <a:t>A</a:t>
            </a:r>
            <a:r>
              <a:rPr lang="en-US" sz="3000" dirty="0" smtClean="0">
                <a:solidFill>
                  <a:srgbClr val="FFFFFF"/>
                </a:solidFill>
              </a:rPr>
              <a:t>uthentic</a:t>
            </a:r>
            <a:r>
              <a:rPr lang="en-US" sz="3000" b="1" dirty="0" smtClean="0">
                <a:solidFill>
                  <a:srgbClr val="FFFFFF"/>
                </a:solidFill>
              </a:rPr>
              <a:t>  </a:t>
            </a:r>
            <a:r>
              <a:rPr lang="en-US" sz="3000" b="1" dirty="0">
                <a:solidFill>
                  <a:srgbClr val="E00049"/>
                </a:solidFill>
              </a:rPr>
              <a:t>business </a:t>
            </a:r>
            <a:r>
              <a:rPr lang="en-US" sz="3000" b="1" dirty="0" smtClean="0">
                <a:solidFill>
                  <a:srgbClr val="E00049"/>
                </a:solidFill>
              </a:rPr>
              <a:t>cases </a:t>
            </a:r>
            <a:r>
              <a:rPr lang="en-US" sz="3000" dirty="0">
                <a:solidFill>
                  <a:srgbClr val="FFFFFF"/>
                </a:solidFill>
              </a:rPr>
              <a:t>from existing companies</a:t>
            </a:r>
          </a:p>
          <a:p>
            <a:pPr marL="264319" indent="-264319">
              <a:lnSpc>
                <a:spcPct val="120000"/>
              </a:lnSpc>
              <a:spcBef>
                <a:spcPts val="750"/>
              </a:spcBef>
              <a:buClr>
                <a:srgbClr val="E00049"/>
              </a:buClr>
            </a:pPr>
            <a:endParaRPr lang="en-US" dirty="0">
              <a:solidFill>
                <a:srgbClr val="FFFFFF"/>
              </a:solidFill>
            </a:endParaRPr>
          </a:p>
          <a:p>
            <a:pPr marL="264319" indent="-264319">
              <a:lnSpc>
                <a:spcPct val="110000"/>
              </a:lnSpc>
              <a:spcBef>
                <a:spcPts val="750"/>
              </a:spcBef>
              <a:buClr>
                <a:srgbClr val="E00049"/>
              </a:buClr>
            </a:pPr>
            <a:r>
              <a:rPr lang="en-GB" sz="3000" dirty="0" smtClean="0">
                <a:solidFill>
                  <a:srgbClr val="FFFFFF"/>
                </a:solidFill>
              </a:rPr>
              <a:t>Multidisciplinary </a:t>
            </a:r>
            <a:r>
              <a:rPr lang="en-GB" sz="3000" b="1" dirty="0" smtClean="0">
                <a:solidFill>
                  <a:srgbClr val="FFFFFF"/>
                </a:solidFill>
              </a:rPr>
              <a:t>student</a:t>
            </a:r>
            <a:r>
              <a:rPr lang="en-GB" sz="3000" dirty="0" smtClean="0">
                <a:solidFill>
                  <a:srgbClr val="FFFFFF"/>
                </a:solidFill>
              </a:rPr>
              <a:t> </a:t>
            </a:r>
            <a:r>
              <a:rPr lang="en-GB" sz="3000" b="1" dirty="0">
                <a:solidFill>
                  <a:srgbClr val="FFFFFF"/>
                </a:solidFill>
              </a:rPr>
              <a:t>teams</a:t>
            </a:r>
            <a:r>
              <a:rPr lang="en-GB" sz="3000" dirty="0">
                <a:solidFill>
                  <a:srgbClr val="FFFFFF"/>
                </a:solidFill>
              </a:rPr>
              <a:t> for </a:t>
            </a:r>
            <a:r>
              <a:rPr lang="en-GB" sz="3000" b="1" dirty="0" smtClean="0">
                <a:solidFill>
                  <a:srgbClr val="E00049"/>
                </a:solidFill>
              </a:rPr>
              <a:t>innovative and </a:t>
            </a:r>
            <a:r>
              <a:rPr lang="en-GB" sz="3000" b="1" dirty="0">
                <a:solidFill>
                  <a:srgbClr val="E00049"/>
                </a:solidFill>
              </a:rPr>
              <a:t>creative</a:t>
            </a:r>
            <a:r>
              <a:rPr lang="en-GB" sz="3000" dirty="0">
                <a:solidFill>
                  <a:srgbClr val="FFFFFF"/>
                </a:solidFill>
              </a:rPr>
              <a:t> </a:t>
            </a:r>
            <a:r>
              <a:rPr lang="en-GB" sz="3000" dirty="0" smtClean="0">
                <a:solidFill>
                  <a:srgbClr val="FFFFFF"/>
                </a:solidFill>
              </a:rPr>
              <a:t>projects </a:t>
            </a:r>
          </a:p>
          <a:p>
            <a:pPr marL="264319" indent="-264319">
              <a:lnSpc>
                <a:spcPct val="110000"/>
              </a:lnSpc>
              <a:spcBef>
                <a:spcPts val="750"/>
              </a:spcBef>
              <a:buClr>
                <a:srgbClr val="E00049"/>
              </a:buClr>
            </a:pPr>
            <a:endParaRPr lang="en-GB" sz="3000" dirty="0" smtClean="0">
              <a:solidFill>
                <a:srgbClr val="FFFFFF"/>
              </a:solidFill>
            </a:endParaRPr>
          </a:p>
          <a:p>
            <a:pPr marL="264319" indent="-264319">
              <a:lnSpc>
                <a:spcPct val="110000"/>
              </a:lnSpc>
              <a:spcBef>
                <a:spcPts val="750"/>
              </a:spcBef>
              <a:buClr>
                <a:srgbClr val="E00049"/>
              </a:buClr>
            </a:pPr>
            <a:r>
              <a:rPr lang="en-GB" sz="3000" b="1" dirty="0">
                <a:solidFill>
                  <a:srgbClr val="E00049"/>
                </a:solidFill>
              </a:rPr>
              <a:t>International</a:t>
            </a:r>
            <a:r>
              <a:rPr lang="en-GB" sz="3000" dirty="0" smtClean="0">
                <a:solidFill>
                  <a:srgbClr val="FFFFFF"/>
                </a:solidFill>
              </a:rPr>
              <a:t> dimension</a:t>
            </a:r>
            <a:endParaRPr lang="en-GB" sz="3000" dirty="0">
              <a:solidFill>
                <a:srgbClr val="FFFFFF"/>
              </a:solidFill>
            </a:endParaRPr>
          </a:p>
          <a:p>
            <a:pPr marL="264319" indent="-264319">
              <a:lnSpc>
                <a:spcPct val="110000"/>
              </a:lnSpc>
              <a:spcBef>
                <a:spcPts val="750"/>
              </a:spcBef>
              <a:buClr>
                <a:srgbClr val="E00049"/>
              </a:buClr>
            </a:pPr>
            <a:endParaRPr lang="en-GB" sz="3000" dirty="0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750"/>
              </a:spcBef>
              <a:buClr>
                <a:srgbClr val="E00049"/>
              </a:buClr>
              <a:buNone/>
            </a:pPr>
            <a:endParaRPr lang="en-GB" sz="3200" dirty="0" smtClean="0">
              <a:solidFill>
                <a:srgbClr val="FFFFFF"/>
              </a:solidFill>
            </a:endParaRPr>
          </a:p>
          <a:p>
            <a:pPr marL="264319" indent="-264319">
              <a:lnSpc>
                <a:spcPct val="120000"/>
              </a:lnSpc>
              <a:spcBef>
                <a:spcPts val="750"/>
              </a:spcBef>
              <a:buClr>
                <a:srgbClr val="E00049"/>
              </a:buClr>
            </a:pPr>
            <a:endParaRPr lang="nl-BE" sz="32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l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71538" y="122237"/>
            <a:ext cx="9948862" cy="1085849"/>
          </a:xfrm>
        </p:spPr>
        <p:txBody>
          <a:bodyPr/>
          <a:lstStyle/>
          <a:p>
            <a:r>
              <a:rPr lang="nl-BE" dirty="0" smtClean="0">
                <a:solidFill>
                  <a:srgbClr val="E00049"/>
                </a:solidFill>
              </a:rPr>
              <a:t>International partners</a:t>
            </a:r>
            <a:endParaRPr lang="nl-BE" dirty="0">
              <a:solidFill>
                <a:srgbClr val="E00049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46" y="4432301"/>
            <a:ext cx="4367353" cy="243593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75" y="10231"/>
            <a:ext cx="1187624" cy="1187624"/>
          </a:xfrm>
          <a:prstGeom prst="rect">
            <a:avLst/>
          </a:prstGeom>
        </p:spPr>
      </p:pic>
      <p:sp>
        <p:nvSpPr>
          <p:cNvPr id="8" name="Tijdelijke aanduiding voor inhoud 1"/>
          <p:cNvSpPr txBox="1">
            <a:spLocks/>
          </p:cNvSpPr>
          <p:nvPr/>
        </p:nvSpPr>
        <p:spPr>
          <a:xfrm>
            <a:off x="871538" y="1307143"/>
            <a:ext cx="9796462" cy="4243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E00049"/>
              </a:buClr>
            </a:pPr>
            <a:r>
              <a:rPr lang="en-GB" sz="2900" dirty="0" err="1" smtClean="0">
                <a:solidFill>
                  <a:schemeClr val="bg1"/>
                </a:solidFill>
              </a:rPr>
              <a:t>Laurea</a:t>
            </a:r>
            <a:r>
              <a:rPr lang="en-GB" sz="2900" dirty="0" smtClean="0">
                <a:solidFill>
                  <a:schemeClr val="bg1"/>
                </a:solidFill>
              </a:rPr>
              <a:t> University of Applied Sciences (Finland, Espoo/Helsinki)</a:t>
            </a:r>
          </a:p>
          <a:p>
            <a:pPr>
              <a:lnSpc>
                <a:spcPct val="150000"/>
              </a:lnSpc>
              <a:buClr>
                <a:srgbClr val="E00049"/>
              </a:buClr>
            </a:pPr>
            <a:r>
              <a:rPr lang="nl-BE" sz="2900" dirty="0" smtClean="0">
                <a:solidFill>
                  <a:schemeClr val="bg1"/>
                </a:solidFill>
              </a:rPr>
              <a:t>School of Business and Finance (Latvia, Riga)</a:t>
            </a:r>
          </a:p>
          <a:p>
            <a:pPr>
              <a:lnSpc>
                <a:spcPct val="150000"/>
              </a:lnSpc>
              <a:buClr>
                <a:srgbClr val="E00049"/>
              </a:buClr>
            </a:pPr>
            <a:r>
              <a:rPr lang="en-GB" sz="2900" dirty="0" err="1" smtClean="0">
                <a:solidFill>
                  <a:schemeClr val="bg1"/>
                </a:solidFill>
              </a:rPr>
              <a:t>Yasar</a:t>
            </a:r>
            <a:r>
              <a:rPr lang="en-GB" sz="2900" dirty="0" smtClean="0">
                <a:solidFill>
                  <a:schemeClr val="bg1"/>
                </a:solidFill>
              </a:rPr>
              <a:t> University </a:t>
            </a:r>
            <a:r>
              <a:rPr lang="en-GB" sz="2900" dirty="0">
                <a:solidFill>
                  <a:schemeClr val="bg1"/>
                </a:solidFill>
              </a:rPr>
              <a:t>(Turkey, Izmir</a:t>
            </a:r>
            <a:r>
              <a:rPr lang="en-GB" sz="29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rgbClr val="E00049"/>
              </a:buClr>
            </a:pPr>
            <a:r>
              <a:rPr lang="en-GB" sz="2900" dirty="0" smtClean="0">
                <a:solidFill>
                  <a:schemeClr val="bg1"/>
                </a:solidFill>
              </a:rPr>
              <a:t>SKEMA </a:t>
            </a:r>
            <a:r>
              <a:rPr lang="en-GB" sz="2900" dirty="0">
                <a:solidFill>
                  <a:schemeClr val="bg1"/>
                </a:solidFill>
              </a:rPr>
              <a:t>Business School </a:t>
            </a:r>
            <a:r>
              <a:rPr lang="en-GB" sz="2900" dirty="0" smtClean="0">
                <a:solidFill>
                  <a:schemeClr val="bg1"/>
                </a:solidFill>
              </a:rPr>
              <a:t>(France, Lille)</a:t>
            </a:r>
            <a:endParaRPr lang="en-GB" sz="29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E00049"/>
              </a:buClr>
            </a:pPr>
            <a:r>
              <a:rPr lang="en-GB" sz="2900" dirty="0" smtClean="0">
                <a:solidFill>
                  <a:schemeClr val="bg1"/>
                </a:solidFill>
              </a:rPr>
              <a:t>Washburn University (USA, Kansas)</a:t>
            </a:r>
          </a:p>
          <a:p>
            <a:pPr>
              <a:lnSpc>
                <a:spcPct val="150000"/>
              </a:lnSpc>
              <a:buClr>
                <a:srgbClr val="E00049"/>
              </a:buClr>
            </a:pPr>
            <a:endParaRPr lang="en-GB" sz="2900" dirty="0" smtClean="0">
              <a:solidFill>
                <a:schemeClr val="bg1"/>
              </a:solidFill>
            </a:endParaRPr>
          </a:p>
          <a:p>
            <a:pPr marL="1371600" lvl="2" indent="-457200">
              <a:buClr>
                <a:srgbClr val="E00049"/>
              </a:buClr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162"/>
            <a:ext cx="12192000" cy="769315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75" y="10231"/>
            <a:ext cx="1187624" cy="118762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614989" y="5710382"/>
            <a:ext cx="657701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4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3 </a:t>
            </a:r>
            <a:r>
              <a:rPr lang="nl-BE" sz="48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months</a:t>
            </a:r>
            <a:r>
              <a:rPr lang="nl-BE" sz="4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nl-BE" sz="48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j</a:t>
            </a:r>
            <a:r>
              <a:rPr lang="nl-BE" sz="48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ourney</a:t>
            </a:r>
            <a:r>
              <a:rPr lang="nl-BE" sz="48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  </a:t>
            </a:r>
            <a:endParaRPr lang="nl-BE" sz="4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71538" y="122237"/>
            <a:ext cx="9948862" cy="1281113"/>
          </a:xfrm>
        </p:spPr>
        <p:txBody>
          <a:bodyPr/>
          <a:lstStyle/>
          <a:p>
            <a:r>
              <a:rPr lang="nl-BE" dirty="0" smtClean="0">
                <a:solidFill>
                  <a:srgbClr val="E00049"/>
                </a:solidFill>
              </a:rPr>
              <a:t> Program - Startweek</a:t>
            </a:r>
            <a:endParaRPr lang="nl-BE" dirty="0">
              <a:solidFill>
                <a:srgbClr val="E00049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349" y="4243714"/>
            <a:ext cx="4687125" cy="26142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75" y="10231"/>
            <a:ext cx="1187624" cy="118762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703311"/>
              </p:ext>
            </p:extLst>
          </p:nvPr>
        </p:nvGraphicFramePr>
        <p:xfrm>
          <a:off x="571829" y="1569605"/>
          <a:ext cx="9276608" cy="3714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094264" y="5701928"/>
            <a:ext cx="188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rgbClr val="E00049"/>
                </a:solidFill>
              </a:rPr>
              <a:t>Own</a:t>
            </a:r>
            <a:r>
              <a:rPr lang="nl-BE" dirty="0" smtClean="0">
                <a:solidFill>
                  <a:srgbClr val="E00049"/>
                </a:solidFill>
              </a:rPr>
              <a:t> office  </a:t>
            </a:r>
            <a:endParaRPr lang="nl-BE" dirty="0">
              <a:solidFill>
                <a:srgbClr val="E00049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340199" y="1301812"/>
            <a:ext cx="188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rgbClr val="E00049"/>
                </a:solidFill>
              </a:rPr>
              <a:t>Own</a:t>
            </a:r>
            <a:r>
              <a:rPr lang="nl-BE" dirty="0" smtClean="0">
                <a:solidFill>
                  <a:srgbClr val="E00049"/>
                </a:solidFill>
              </a:rPr>
              <a:t> office  </a:t>
            </a:r>
            <a:endParaRPr lang="nl-BE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kstvak 1"/>
          <p:cNvSpPr txBox="1"/>
          <p:nvPr/>
        </p:nvSpPr>
        <p:spPr>
          <a:xfrm>
            <a:off x="2500313" y="1428750"/>
            <a:ext cx="53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prstClr val="white"/>
                </a:solidFill>
              </a:rPr>
              <a:t>Lego </a:t>
            </a:r>
            <a:r>
              <a:rPr lang="nl-BE" dirty="0" err="1" smtClean="0">
                <a:solidFill>
                  <a:prstClr val="white"/>
                </a:solidFill>
              </a:rPr>
              <a:t>serious</a:t>
            </a:r>
            <a:r>
              <a:rPr lang="nl-BE" dirty="0" smtClean="0">
                <a:solidFill>
                  <a:prstClr val="white"/>
                </a:solidFill>
              </a:rPr>
              <a:t> </a:t>
            </a:r>
            <a:r>
              <a:rPr lang="nl-BE" dirty="0" err="1" smtClean="0">
                <a:solidFill>
                  <a:prstClr val="white"/>
                </a:solidFill>
              </a:rPr>
              <a:t>play</a:t>
            </a:r>
            <a:r>
              <a:rPr lang="nl-BE" dirty="0" smtClean="0">
                <a:solidFill>
                  <a:prstClr val="white"/>
                </a:solidFill>
              </a:rPr>
              <a:t>  + andere </a:t>
            </a:r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95627" cy="55224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201"/>
            <a:ext cx="3321129" cy="2216789"/>
          </a:xfrm>
          <a:prstGeom prst="rect">
            <a:avLst/>
          </a:prstGeom>
        </p:spPr>
      </p:pic>
      <p:pic>
        <p:nvPicPr>
          <p:cNvPr id="7" name="Picture 4" descr="foto van InnovationLab UCLL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7" y="2439666"/>
            <a:ext cx="5887452" cy="44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71538" y="122237"/>
            <a:ext cx="9948862" cy="1281113"/>
          </a:xfrm>
        </p:spPr>
        <p:txBody>
          <a:bodyPr/>
          <a:lstStyle/>
          <a:p>
            <a:r>
              <a:rPr lang="nl-BE" dirty="0" smtClean="0">
                <a:solidFill>
                  <a:srgbClr val="E00049"/>
                </a:solidFill>
              </a:rPr>
              <a:t>Program – International Weeks </a:t>
            </a:r>
            <a:endParaRPr lang="nl-BE" dirty="0">
              <a:solidFill>
                <a:srgbClr val="E00049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875" y="4243714"/>
            <a:ext cx="4687125" cy="26142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75" y="10231"/>
            <a:ext cx="1187624" cy="118762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71873748"/>
              </p:ext>
            </p:extLst>
          </p:nvPr>
        </p:nvGraphicFramePr>
        <p:xfrm>
          <a:off x="571829" y="1569605"/>
          <a:ext cx="9276608" cy="399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2073538" y="5776356"/>
            <a:ext cx="188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rgbClr val="E00049"/>
                </a:solidFill>
              </a:rPr>
              <a:t>Own</a:t>
            </a:r>
            <a:r>
              <a:rPr lang="nl-BE" dirty="0" smtClean="0">
                <a:solidFill>
                  <a:srgbClr val="E00049"/>
                </a:solidFill>
              </a:rPr>
              <a:t> office  </a:t>
            </a:r>
            <a:endParaRPr lang="nl-BE" dirty="0">
              <a:solidFill>
                <a:srgbClr val="E00049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368552" y="1100690"/>
            <a:ext cx="188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rgbClr val="E00049"/>
                </a:solidFill>
              </a:rPr>
              <a:t>Own</a:t>
            </a:r>
            <a:r>
              <a:rPr lang="nl-BE" dirty="0" smtClean="0">
                <a:solidFill>
                  <a:srgbClr val="E00049"/>
                </a:solidFill>
              </a:rPr>
              <a:t> office  </a:t>
            </a:r>
            <a:endParaRPr lang="nl-BE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71538" y="122237"/>
            <a:ext cx="9948862" cy="1281113"/>
          </a:xfrm>
        </p:spPr>
        <p:txBody>
          <a:bodyPr/>
          <a:lstStyle/>
          <a:p>
            <a:r>
              <a:rPr lang="nl-BE" dirty="0" smtClean="0">
                <a:solidFill>
                  <a:srgbClr val="E00049"/>
                </a:solidFill>
              </a:rPr>
              <a:t>Program – End </a:t>
            </a:r>
            <a:r>
              <a:rPr lang="nl-BE" dirty="0" err="1" smtClean="0">
                <a:solidFill>
                  <a:srgbClr val="E00049"/>
                </a:solidFill>
              </a:rPr>
              <a:t>presentations</a:t>
            </a:r>
            <a:endParaRPr lang="nl-BE" dirty="0">
              <a:solidFill>
                <a:srgbClr val="E00049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875" y="4243714"/>
            <a:ext cx="4687125" cy="26142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75" y="10231"/>
            <a:ext cx="1187624" cy="118762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93419424"/>
              </p:ext>
            </p:extLst>
          </p:nvPr>
        </p:nvGraphicFramePr>
        <p:xfrm>
          <a:off x="571828" y="1569605"/>
          <a:ext cx="11153326" cy="3714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2073538" y="5776356"/>
            <a:ext cx="188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rgbClr val="E00049"/>
                </a:solidFill>
              </a:rPr>
              <a:t>Own</a:t>
            </a:r>
            <a:r>
              <a:rPr lang="nl-BE" dirty="0" smtClean="0">
                <a:solidFill>
                  <a:srgbClr val="E00049"/>
                </a:solidFill>
              </a:rPr>
              <a:t> office  </a:t>
            </a:r>
            <a:endParaRPr lang="nl-BE" dirty="0">
              <a:solidFill>
                <a:srgbClr val="E00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71513" y="250825"/>
            <a:ext cx="9948862" cy="1281113"/>
          </a:xfrm>
        </p:spPr>
        <p:txBody>
          <a:bodyPr>
            <a:normAutofit/>
          </a:bodyPr>
          <a:lstStyle/>
          <a:p>
            <a:r>
              <a:rPr lang="nl-BE" dirty="0" err="1" smtClean="0">
                <a:solidFill>
                  <a:srgbClr val="E00049"/>
                </a:solidFill>
              </a:rPr>
              <a:t>Competences</a:t>
            </a:r>
            <a:endParaRPr lang="nl-BE" dirty="0">
              <a:solidFill>
                <a:srgbClr val="E0004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65337" y="1825625"/>
            <a:ext cx="10826663" cy="4262024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Team spirit 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Project management </a:t>
            </a:r>
          </a:p>
          <a:p>
            <a:r>
              <a:rPr lang="nl-BE" dirty="0" err="1" smtClean="0">
                <a:solidFill>
                  <a:schemeClr val="bg1"/>
                </a:solidFill>
              </a:rPr>
              <a:t>Taking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</a:t>
            </a:r>
            <a:r>
              <a:rPr lang="nl-BE" dirty="0" err="1" smtClean="0">
                <a:solidFill>
                  <a:schemeClr val="bg1"/>
                </a:solidFill>
              </a:rPr>
              <a:t>wnership</a:t>
            </a:r>
            <a:r>
              <a:rPr lang="nl-BE" dirty="0" smtClean="0">
                <a:solidFill>
                  <a:schemeClr val="bg1"/>
                </a:solidFill>
              </a:rPr>
              <a:t> – </a:t>
            </a:r>
            <a:r>
              <a:rPr lang="nl-BE" dirty="0" err="1" smtClean="0">
                <a:solidFill>
                  <a:schemeClr val="bg1"/>
                </a:solidFill>
              </a:rPr>
              <a:t>Initiative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</a:p>
          <a:p>
            <a:r>
              <a:rPr lang="nl-BE" dirty="0" err="1" smtClean="0">
                <a:solidFill>
                  <a:schemeClr val="bg1"/>
                </a:solidFill>
              </a:rPr>
              <a:t>Convincing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</a:t>
            </a:r>
            <a:r>
              <a:rPr lang="nl-BE" dirty="0" err="1" smtClean="0">
                <a:solidFill>
                  <a:schemeClr val="bg1"/>
                </a:solidFill>
              </a:rPr>
              <a:t>itching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Language skills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Professional </a:t>
            </a:r>
            <a:r>
              <a:rPr lang="nl-BE" dirty="0" err="1" smtClean="0">
                <a:solidFill>
                  <a:schemeClr val="bg1"/>
                </a:solidFill>
              </a:rPr>
              <a:t>behaviour</a:t>
            </a:r>
            <a:r>
              <a:rPr lang="nl-BE" dirty="0" smtClean="0">
                <a:solidFill>
                  <a:schemeClr val="bg1"/>
                </a:solidFill>
              </a:rPr>
              <a:t> in a business context 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…</a:t>
            </a:r>
          </a:p>
          <a:p>
            <a:endParaRPr lang="nl-BE" dirty="0" smtClean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9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3" y="0"/>
            <a:ext cx="5113867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632_00018418_UCLL_PPT_Sjabloonv8.potx" id="{6A28758C-7AEE-4EB9-B345-31A973BF1F30}" vid="{428C328C-271A-4178-AD6C-74556DE0366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UCLL Powerpoint</Template>
  <TotalTime>2259</TotalTime>
  <Words>347</Words>
  <Application>Microsoft Office PowerPoint</Application>
  <PresentationFormat>Widescreen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Tahoma</vt:lpstr>
      <vt:lpstr>Wingdings</vt:lpstr>
      <vt:lpstr>Kantoorthema</vt:lpstr>
      <vt:lpstr>PowerPoint Presentation</vt:lpstr>
      <vt:lpstr>PowerPoint Presentation</vt:lpstr>
      <vt:lpstr>International partners</vt:lpstr>
      <vt:lpstr>PowerPoint Presentation</vt:lpstr>
      <vt:lpstr> Program - Startweek</vt:lpstr>
      <vt:lpstr>PowerPoint Presentation</vt:lpstr>
      <vt:lpstr>Program – International Weeks </vt:lpstr>
      <vt:lpstr>Program – End presentations</vt:lpstr>
      <vt:lpstr>Competences</vt:lpstr>
      <vt:lpstr>PowerPoint Presentation</vt:lpstr>
      <vt:lpstr>PowerPoint Presentation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Karine Appeltans</dc:creator>
  <cp:lastModifiedBy>Hilde Evers</cp:lastModifiedBy>
  <cp:revision>102</cp:revision>
  <cp:lastPrinted>2019-05-15T15:23:01Z</cp:lastPrinted>
  <dcterms:created xsi:type="dcterms:W3CDTF">2018-06-05T21:34:34Z</dcterms:created>
  <dcterms:modified xsi:type="dcterms:W3CDTF">2019-05-16T07:49:45Z</dcterms:modified>
</cp:coreProperties>
</file>