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60" r:id="rId2"/>
    <p:sldMasterId id="2147483683" r:id="rId3"/>
    <p:sldMasterId id="2147483671" r:id="rId4"/>
  </p:sldMasterIdLst>
  <p:notesMasterIdLst>
    <p:notesMasterId r:id="rId17"/>
  </p:notesMasterIdLst>
  <p:sldIdLst>
    <p:sldId id="305" r:id="rId5"/>
    <p:sldId id="292" r:id="rId6"/>
    <p:sldId id="320" r:id="rId7"/>
    <p:sldId id="323" r:id="rId8"/>
    <p:sldId id="319" r:id="rId9"/>
    <p:sldId id="324" r:id="rId10"/>
    <p:sldId id="321" r:id="rId11"/>
    <p:sldId id="322" r:id="rId12"/>
    <p:sldId id="312" r:id="rId13"/>
    <p:sldId id="313" r:id="rId14"/>
    <p:sldId id="316" r:id="rId15"/>
    <p:sldId id="31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40"/>
    <a:srgbClr val="00576F"/>
    <a:srgbClr val="004B6C"/>
    <a:srgbClr val="002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1" autoAdjust="0"/>
    <p:restoredTop sz="96707"/>
  </p:normalViewPr>
  <p:slideViewPr>
    <p:cSldViewPr snapToGrid="0">
      <p:cViewPr varScale="1">
        <p:scale>
          <a:sx n="118" d="100"/>
          <a:sy n="118" d="100"/>
        </p:scale>
        <p:origin x="248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37076-7188-A845-9A01-5F97D9B2C06E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7C11C-B551-964C-BD1E-0F32506A0D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10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C11C-B551-964C-BD1E-0F32506A0D4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389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C11C-B551-964C-BD1E-0F32506A0D4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89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C11C-B551-964C-BD1E-0F32506A0D4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35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C11C-B551-964C-BD1E-0F32506A0D4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3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C11C-B551-964C-BD1E-0F32506A0D4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9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C11C-B551-964C-BD1E-0F32506A0D4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59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C11C-B551-964C-BD1E-0F32506A0D4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62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C11C-B551-964C-BD1E-0F32506A0D4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10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C11C-B551-964C-BD1E-0F32506A0D4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1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C11C-B551-964C-BD1E-0F32506A0D4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2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C11C-B551-964C-BD1E-0F32506A0D4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98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FABCC972-F15B-4318-BC8B-D9BC0F98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9239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154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ACHING IND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5" y="28757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rgbClr val="004B6C"/>
                </a:solidFill>
              </a:defRPr>
            </a:lvl1pPr>
            <a:lvl2pPr>
              <a:defRPr>
                <a:solidFill>
                  <a:srgbClr val="004B6C"/>
                </a:solidFill>
              </a:defRPr>
            </a:lvl2pPr>
            <a:lvl3pPr>
              <a:defRPr>
                <a:solidFill>
                  <a:srgbClr val="004B6C"/>
                </a:solidFill>
              </a:defRPr>
            </a:lvl3pPr>
            <a:lvl4pPr>
              <a:defRPr>
                <a:solidFill>
                  <a:srgbClr val="004B6C"/>
                </a:solidFill>
              </a:defRPr>
            </a:lvl4pPr>
            <a:lvl5pPr>
              <a:defRPr>
                <a:solidFill>
                  <a:srgbClr val="004B6C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07600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2" y="28757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rgbClr val="004B6C"/>
                </a:solidFill>
              </a:defRPr>
            </a:lvl1pPr>
            <a:lvl2pPr>
              <a:defRPr>
                <a:solidFill>
                  <a:srgbClr val="004B6C"/>
                </a:solidFill>
              </a:defRPr>
            </a:lvl2pPr>
            <a:lvl3pPr>
              <a:defRPr>
                <a:solidFill>
                  <a:srgbClr val="004B6C"/>
                </a:solidFill>
              </a:defRPr>
            </a:lvl3pPr>
            <a:lvl4pPr>
              <a:defRPr>
                <a:solidFill>
                  <a:srgbClr val="004B6C"/>
                </a:solidFill>
              </a:defRPr>
            </a:lvl4pPr>
            <a:lvl5pPr>
              <a:defRPr>
                <a:solidFill>
                  <a:srgbClr val="004B6C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9863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 TELE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0" y="28757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rgbClr val="004B6C"/>
                </a:solidFill>
              </a:defRPr>
            </a:lvl1pPr>
            <a:lvl2pPr>
              <a:defRPr>
                <a:solidFill>
                  <a:srgbClr val="004B6C"/>
                </a:solidFill>
              </a:defRPr>
            </a:lvl2pPr>
            <a:lvl3pPr>
              <a:defRPr>
                <a:solidFill>
                  <a:srgbClr val="004B6C"/>
                </a:solidFill>
              </a:defRPr>
            </a:lvl3pPr>
            <a:lvl4pPr>
              <a:defRPr>
                <a:solidFill>
                  <a:srgbClr val="004B6C"/>
                </a:solidFill>
              </a:defRPr>
            </a:lvl4pPr>
            <a:lvl5pPr>
              <a:defRPr>
                <a:solidFill>
                  <a:srgbClr val="004B6C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9562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E GROU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9" y="28757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rgbClr val="004B6C"/>
                </a:solidFill>
              </a:defRPr>
            </a:lvl1pPr>
            <a:lvl2pPr>
              <a:defRPr>
                <a:solidFill>
                  <a:srgbClr val="004B6C"/>
                </a:solidFill>
              </a:defRPr>
            </a:lvl2pPr>
            <a:lvl3pPr>
              <a:defRPr>
                <a:solidFill>
                  <a:srgbClr val="004B6C"/>
                </a:solidFill>
              </a:defRPr>
            </a:lvl3pPr>
            <a:lvl4pPr>
              <a:defRPr>
                <a:solidFill>
                  <a:srgbClr val="004B6C"/>
                </a:solidFill>
              </a:defRPr>
            </a:lvl4pPr>
            <a:lvl5pPr>
              <a:defRPr>
                <a:solidFill>
                  <a:srgbClr val="004B6C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6948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RESIDENT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5" y="28757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rgbClr val="004B6C"/>
                </a:solidFill>
              </a:defRPr>
            </a:lvl1pPr>
            <a:lvl2pPr>
              <a:defRPr>
                <a:solidFill>
                  <a:srgbClr val="004B6C"/>
                </a:solidFill>
              </a:defRPr>
            </a:lvl2pPr>
            <a:lvl3pPr>
              <a:defRPr>
                <a:solidFill>
                  <a:srgbClr val="004B6C"/>
                </a:solidFill>
              </a:defRPr>
            </a:lvl3pPr>
            <a:lvl4pPr>
              <a:defRPr>
                <a:solidFill>
                  <a:srgbClr val="004B6C"/>
                </a:solidFill>
              </a:defRPr>
            </a:lvl4pPr>
            <a:lvl5pPr>
              <a:defRPr>
                <a:solidFill>
                  <a:srgbClr val="004B6C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0239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460A7-20AD-4FC4-B1AD-C6F1CD36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AB94E4-4D30-4E96-BD85-9A11AAE31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rgbClr val="004B6C"/>
                </a:solidFill>
              </a:defRPr>
            </a:lvl1pPr>
            <a:lvl2pPr>
              <a:defRPr>
                <a:solidFill>
                  <a:srgbClr val="004B6C"/>
                </a:solidFill>
              </a:defRPr>
            </a:lvl2pPr>
            <a:lvl3pPr>
              <a:defRPr>
                <a:solidFill>
                  <a:srgbClr val="004B6C"/>
                </a:solidFill>
              </a:defRPr>
            </a:lvl3pPr>
            <a:lvl4pPr>
              <a:defRPr>
                <a:solidFill>
                  <a:srgbClr val="004B6C"/>
                </a:solidFill>
              </a:defRPr>
            </a:lvl4pPr>
            <a:lvl5pPr>
              <a:defRPr>
                <a:solidFill>
                  <a:srgbClr val="004B6C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9554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FABCC972-F15B-4318-BC8B-D9BC0F98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9239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173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724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2923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550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6" y="280908"/>
            <a:ext cx="107920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287576"/>
            <a:ext cx="9370061" cy="586184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24000" y="1686561"/>
            <a:ext cx="10972800" cy="4491378"/>
          </a:xfrm>
          <a:prstGeom prst="rect">
            <a:avLst/>
          </a:prstGeom>
        </p:spPr>
        <p:txBody>
          <a:bodyPr/>
          <a:lstStyle>
            <a:lvl1pPr marL="135000" indent="-135000">
              <a:spcBef>
                <a:spcPts val="900"/>
              </a:spcBef>
              <a:spcAft>
                <a:spcPts val="0"/>
              </a:spcAft>
              <a:defRPr sz="1650" b="0" i="0">
                <a:solidFill>
                  <a:srgbClr val="004B6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</a:defRPr>
            </a:lvl1pPr>
            <a:lvl2pPr marL="405000" indent="-135000">
              <a:spcBef>
                <a:spcPts val="900"/>
              </a:spcBef>
              <a:spcAft>
                <a:spcPts val="0"/>
              </a:spcAft>
              <a:defRPr sz="1500" b="0" i="0">
                <a:solidFill>
                  <a:srgbClr val="004B6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</a:defRPr>
            </a:lvl2pPr>
            <a:lvl3pPr marL="810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</a:defRPr>
            </a:lvl3pPr>
            <a:lvl4pPr marL="1215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09567046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9977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645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3476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4360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8797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1857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5201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390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6" y="278924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24000" y="1676401"/>
            <a:ext cx="10972800" cy="4501538"/>
          </a:xfrm>
          <a:prstGeom prst="rect">
            <a:avLst/>
          </a:prstGeom>
        </p:spPr>
        <p:txBody>
          <a:bodyPr/>
          <a:lstStyle>
            <a:lvl1pPr marL="135000" indent="-135000">
              <a:spcBef>
                <a:spcPts val="900"/>
              </a:spcBef>
              <a:spcAft>
                <a:spcPts val="0"/>
              </a:spcAft>
              <a:defRPr sz="1650" b="0" i="0">
                <a:solidFill>
                  <a:srgbClr val="004B6C"/>
                </a:solidFill>
                <a:latin typeface="Arial"/>
                <a:cs typeface="Arial"/>
              </a:defRPr>
            </a:lvl1pPr>
            <a:lvl2pPr marL="405000" indent="-135000">
              <a:spcBef>
                <a:spcPts val="900"/>
              </a:spcBef>
              <a:spcAft>
                <a:spcPts val="0"/>
              </a:spcAft>
              <a:defRPr sz="1500" b="0" i="0">
                <a:solidFill>
                  <a:srgbClr val="004B6C"/>
                </a:solidFill>
                <a:latin typeface="Arial"/>
                <a:cs typeface="Arial"/>
              </a:defRPr>
            </a:lvl2pPr>
            <a:lvl3pPr marL="810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Arial"/>
                <a:cs typeface="Arial"/>
              </a:defRPr>
            </a:lvl3pPr>
            <a:lvl4pPr marL="1215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7010582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NSES BESO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6" y="280908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24000" y="1645921"/>
            <a:ext cx="10972800" cy="4532018"/>
          </a:xfrm>
          <a:prstGeom prst="rect">
            <a:avLst/>
          </a:prstGeom>
        </p:spPr>
        <p:txBody>
          <a:bodyPr/>
          <a:lstStyle>
            <a:lvl1pPr marL="135000" indent="-135000">
              <a:spcBef>
                <a:spcPts val="900"/>
              </a:spcBef>
              <a:spcAft>
                <a:spcPts val="0"/>
              </a:spcAft>
              <a:defRPr sz="165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1pPr>
            <a:lvl2pPr marL="405000" indent="-135000">
              <a:spcBef>
                <a:spcPts val="900"/>
              </a:spcBef>
              <a:spcAft>
                <a:spcPts val="0"/>
              </a:spcAft>
              <a:defRPr sz="150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2pPr>
            <a:lvl3pPr marL="810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3pPr>
            <a:lvl4pPr marL="1215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9106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6" y="28757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24000" y="1717041"/>
            <a:ext cx="10972800" cy="4460898"/>
          </a:xfrm>
          <a:prstGeom prst="rect">
            <a:avLst/>
          </a:prstGeom>
        </p:spPr>
        <p:txBody>
          <a:bodyPr/>
          <a:lstStyle>
            <a:lvl1pPr marL="135000" indent="-135000">
              <a:spcBef>
                <a:spcPts val="900"/>
              </a:spcBef>
              <a:spcAft>
                <a:spcPts val="0"/>
              </a:spcAft>
              <a:defRPr sz="165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1pPr>
            <a:lvl2pPr marL="405000" indent="-135000">
              <a:spcBef>
                <a:spcPts val="900"/>
              </a:spcBef>
              <a:spcAft>
                <a:spcPts val="0"/>
              </a:spcAft>
              <a:defRPr sz="150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2pPr>
            <a:lvl3pPr marL="810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3pPr>
            <a:lvl4pPr marL="1215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4189280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6" y="28757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24000" y="1656081"/>
            <a:ext cx="10972800" cy="4521858"/>
          </a:xfrm>
          <a:prstGeom prst="rect">
            <a:avLst/>
          </a:prstGeom>
        </p:spPr>
        <p:txBody>
          <a:bodyPr/>
          <a:lstStyle>
            <a:lvl1pPr marL="135000" indent="-135000">
              <a:spcBef>
                <a:spcPts val="900"/>
              </a:spcBef>
              <a:spcAft>
                <a:spcPts val="0"/>
              </a:spcAft>
              <a:defRPr sz="165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1pPr>
            <a:lvl2pPr marL="405000" indent="-135000">
              <a:spcBef>
                <a:spcPts val="900"/>
              </a:spcBef>
              <a:spcAft>
                <a:spcPts val="0"/>
              </a:spcAft>
              <a:defRPr sz="150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2pPr>
            <a:lvl3pPr marL="810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3pPr>
            <a:lvl4pPr marL="1215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79069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C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6" y="28757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24000" y="1625601"/>
            <a:ext cx="10972800" cy="4552338"/>
          </a:xfrm>
          <a:prstGeom prst="rect">
            <a:avLst/>
          </a:prstGeom>
        </p:spPr>
        <p:txBody>
          <a:bodyPr/>
          <a:lstStyle>
            <a:lvl1pPr marL="135000" indent="-135000">
              <a:spcBef>
                <a:spcPts val="900"/>
              </a:spcBef>
              <a:spcAft>
                <a:spcPts val="0"/>
              </a:spcAft>
              <a:defRPr sz="1650" b="0" i="0">
                <a:solidFill>
                  <a:srgbClr val="004B6C"/>
                </a:solidFill>
                <a:latin typeface="+mn-lt"/>
                <a:cs typeface="Arial"/>
              </a:defRPr>
            </a:lvl1pPr>
            <a:lvl2pPr marL="405000" indent="-135000">
              <a:spcBef>
                <a:spcPts val="900"/>
              </a:spcBef>
              <a:spcAft>
                <a:spcPts val="0"/>
              </a:spcAft>
              <a:defRPr sz="1500" b="0" i="0">
                <a:solidFill>
                  <a:srgbClr val="004B6C"/>
                </a:solidFill>
                <a:latin typeface="+mn-lt"/>
                <a:cs typeface="Arial"/>
              </a:defRPr>
            </a:lvl2pPr>
            <a:lvl3pPr marL="810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+mn-lt"/>
                <a:cs typeface="Arial"/>
              </a:defRPr>
            </a:lvl3pPr>
            <a:lvl4pPr marL="1215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+mn-lt"/>
                <a:cs typeface="Arial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64598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SATISFA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6" y="28757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24000" y="1706881"/>
            <a:ext cx="10972800" cy="4471058"/>
          </a:xfrm>
          <a:prstGeom prst="rect">
            <a:avLst/>
          </a:prstGeom>
        </p:spPr>
        <p:txBody>
          <a:bodyPr/>
          <a:lstStyle>
            <a:lvl1pPr marL="135000" indent="-135000">
              <a:spcBef>
                <a:spcPts val="900"/>
              </a:spcBef>
              <a:spcAft>
                <a:spcPts val="0"/>
              </a:spcAft>
              <a:defRPr sz="1650" b="0" i="0">
                <a:solidFill>
                  <a:srgbClr val="004B6C"/>
                </a:solidFill>
                <a:latin typeface="+mn-lt"/>
                <a:cs typeface="Arial"/>
              </a:defRPr>
            </a:lvl1pPr>
            <a:lvl2pPr marL="405000" indent="-135000">
              <a:spcBef>
                <a:spcPts val="900"/>
              </a:spcBef>
              <a:spcAft>
                <a:spcPts val="0"/>
              </a:spcAft>
              <a:defRPr sz="1500" b="0" i="0">
                <a:solidFill>
                  <a:srgbClr val="004B6C"/>
                </a:solidFill>
                <a:latin typeface="+mn-lt"/>
                <a:cs typeface="Arial"/>
              </a:defRPr>
            </a:lvl2pPr>
            <a:lvl3pPr marL="810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+mn-lt"/>
                <a:cs typeface="Arial"/>
              </a:defRPr>
            </a:lvl3pPr>
            <a:lvl4pPr marL="1215000" indent="-135000">
              <a:spcBef>
                <a:spcPts val="900"/>
              </a:spcBef>
              <a:spcAft>
                <a:spcPts val="0"/>
              </a:spcAft>
              <a:defRPr sz="1350" b="0" i="0">
                <a:solidFill>
                  <a:srgbClr val="004B6C"/>
                </a:solidFill>
                <a:latin typeface="+mn-lt"/>
                <a:cs typeface="Arial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53317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PRO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6" y="287576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4450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9A000BF-D0C3-45BC-9735-7634FF47E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>
          <a:xfrm>
            <a:off x="534530" y="-2222"/>
            <a:ext cx="11657470" cy="6860222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BCC972-F15B-4318-BC8B-D9BC0F98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934504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65193E9E-E594-4F21-A493-280B2787D17B}"/>
              </a:ext>
            </a:extLst>
          </p:cNvPr>
          <p:cNvSpPr txBox="1">
            <a:spLocks/>
          </p:cNvSpPr>
          <p:nvPr userDrawn="1"/>
        </p:nvSpPr>
        <p:spPr>
          <a:xfrm>
            <a:off x="756920" y="4245865"/>
            <a:ext cx="5257800" cy="66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altLang="fr-FR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572AE31-4FD3-4EA9-90DC-ECD993ADF2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94796"/>
            <a:ext cx="2053450" cy="863346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01845C-6977-419F-9E90-F6269AA1C6C5}"/>
              </a:ext>
            </a:extLst>
          </p:cNvPr>
          <p:cNvCxnSpPr>
            <a:cxnSpLocks/>
          </p:cNvCxnSpPr>
          <p:nvPr userDrawn="1"/>
        </p:nvCxnSpPr>
        <p:spPr>
          <a:xfrm>
            <a:off x="838200" y="2631440"/>
            <a:ext cx="2260600" cy="0"/>
          </a:xfrm>
          <a:prstGeom prst="line">
            <a:avLst/>
          </a:prstGeom>
          <a:ln w="44450">
            <a:solidFill>
              <a:srgbClr val="9FC64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838200" y="2825496"/>
            <a:ext cx="5176520" cy="3200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algn="l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BE" sz="2000" dirty="0">
                <a:solidFill>
                  <a:srgbClr val="004B6C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065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u="none" kern="1200" spc="-100" baseline="0">
          <a:solidFill>
            <a:srgbClr val="004B6C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004B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78000" y="287576"/>
            <a:ext cx="9420861" cy="44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fr-FR" dirty="0" err="1"/>
              <a:t>Cliquez</a:t>
            </a:r>
            <a:r>
              <a:rPr lang="nl-BE" altLang="fr-FR" dirty="0"/>
              <a:t> et </a:t>
            </a:r>
            <a:r>
              <a:rPr lang="nl-BE" altLang="fr-FR" dirty="0" err="1"/>
              <a:t>modifiez</a:t>
            </a:r>
            <a:r>
              <a:rPr lang="nl-BE" altLang="fr-FR" dirty="0"/>
              <a:t> </a:t>
            </a:r>
            <a:r>
              <a:rPr lang="nl-BE" altLang="fr-FR" dirty="0" err="1"/>
              <a:t>le</a:t>
            </a:r>
            <a:r>
              <a:rPr lang="nl-BE" altLang="fr-FR" dirty="0"/>
              <a:t> </a:t>
            </a:r>
            <a:r>
              <a:rPr lang="nl-BE" altLang="fr-FR" dirty="0" err="1"/>
              <a:t>titre</a:t>
            </a:r>
            <a:endParaRPr lang="fr-FR" alt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4918B6-9F2B-44F1-9BD8-F46A85CE52B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78" y="6135614"/>
            <a:ext cx="1050046" cy="4414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AB93F4-FD20-474E-A793-F16162921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8" b="55735"/>
          <a:stretch/>
        </p:blipFill>
        <p:spPr>
          <a:xfrm>
            <a:off x="11497170" y="287576"/>
            <a:ext cx="368954" cy="606504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131BCAC-C2F0-40CF-88FD-3A46A66C55E5}"/>
              </a:ext>
            </a:extLst>
          </p:cNvPr>
          <p:cNvCxnSpPr>
            <a:cxnSpLocks/>
          </p:cNvCxnSpPr>
          <p:nvPr userDrawn="1"/>
        </p:nvCxnSpPr>
        <p:spPr>
          <a:xfrm>
            <a:off x="1778000" y="894080"/>
            <a:ext cx="9420861" cy="0"/>
          </a:xfrm>
          <a:prstGeom prst="line">
            <a:avLst/>
          </a:prstGeom>
          <a:ln w="3175">
            <a:solidFill>
              <a:srgbClr val="004B6C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6304888-7902-43EA-917B-285D5A609435}"/>
              </a:ext>
            </a:extLst>
          </p:cNvPr>
          <p:cNvCxnSpPr>
            <a:cxnSpLocks/>
          </p:cNvCxnSpPr>
          <p:nvPr userDrawn="1"/>
        </p:nvCxnSpPr>
        <p:spPr>
          <a:xfrm flipV="1">
            <a:off x="465364" y="6369803"/>
            <a:ext cx="10150975" cy="0"/>
          </a:xfrm>
          <a:prstGeom prst="line">
            <a:avLst/>
          </a:prstGeom>
          <a:ln w="3175">
            <a:solidFill>
              <a:srgbClr val="004B6C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5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/>
  <p:txStyles>
    <p:titleStyle>
      <a:lvl1pPr algn="r" defTabSz="342900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B6C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Microsoft JhengHei UI" panose="020B0604030504040204" pitchFamily="34" charset="-120"/>
        </a:defRPr>
      </a:lvl1pPr>
      <a:lvl2pPr algn="r" defTabSz="342900" rtl="0" eaLnBrk="0" fontAlgn="base" hangingPunct="0">
        <a:spcBef>
          <a:spcPct val="0"/>
        </a:spcBef>
        <a:spcAft>
          <a:spcPct val="0"/>
        </a:spcAft>
        <a:defRPr>
          <a:solidFill>
            <a:srgbClr val="004B6C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r" defTabSz="342900" rtl="0" eaLnBrk="0" fontAlgn="base" hangingPunct="0">
        <a:spcBef>
          <a:spcPct val="0"/>
        </a:spcBef>
        <a:spcAft>
          <a:spcPct val="0"/>
        </a:spcAft>
        <a:defRPr>
          <a:solidFill>
            <a:srgbClr val="004B6C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r" defTabSz="342900" rtl="0" eaLnBrk="0" fontAlgn="base" hangingPunct="0">
        <a:spcBef>
          <a:spcPct val="0"/>
        </a:spcBef>
        <a:spcAft>
          <a:spcPct val="0"/>
        </a:spcAft>
        <a:defRPr>
          <a:solidFill>
            <a:srgbClr val="004B6C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r" defTabSz="342900" rtl="0" eaLnBrk="0" fontAlgn="base" hangingPunct="0">
        <a:spcBef>
          <a:spcPct val="0"/>
        </a:spcBef>
        <a:spcAft>
          <a:spcPct val="0"/>
        </a:spcAft>
        <a:defRPr>
          <a:solidFill>
            <a:srgbClr val="004B6C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r" defTabSz="342900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r" defTabSz="342900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r" defTabSz="342900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r" defTabSz="342900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0"/>
        </a:spcBef>
        <a:spcAft>
          <a:spcPts val="900"/>
        </a:spcAft>
        <a:buClr>
          <a:srgbClr val="9FC62C"/>
        </a:buClr>
        <a:buFont typeface="Arial" panose="020B0604020202020204" pitchFamily="34" charset="0"/>
        <a:buChar char="•"/>
        <a:defRPr sz="1800" kern="1200"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04838" indent="-280988" algn="l" defTabSz="342900" rtl="0" eaLnBrk="0" fontAlgn="base" hangingPunct="0">
        <a:spcBef>
          <a:spcPct val="0"/>
        </a:spcBef>
        <a:spcAft>
          <a:spcPts val="900"/>
        </a:spcAft>
        <a:buClr>
          <a:srgbClr val="9FC62C"/>
        </a:buClr>
        <a:buSzPct val="100000"/>
        <a:buFont typeface="Chalkboard Bold" charset="0"/>
        <a:buChar char="›"/>
        <a:defRPr sz="18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2pPr>
      <a:lvl3pPr marL="872729" indent="-186929" algn="l" defTabSz="342900" rtl="0" eaLnBrk="0" fontAlgn="base" hangingPunct="0">
        <a:spcBef>
          <a:spcPct val="0"/>
        </a:spcBef>
        <a:spcAft>
          <a:spcPts val="900"/>
        </a:spcAft>
        <a:buClr>
          <a:srgbClr val="9FC62C"/>
        </a:buClr>
        <a:buSzPct val="110000"/>
        <a:buFont typeface="Lucida Grande" charset="0"/>
        <a:buChar char="–"/>
        <a:defRPr sz="18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3pPr>
      <a:lvl4pPr marL="1208485" indent="-179785" algn="l" defTabSz="342900" rtl="0" eaLnBrk="0" fontAlgn="base" hangingPunct="0">
        <a:spcBef>
          <a:spcPct val="0"/>
        </a:spcBef>
        <a:spcAft>
          <a:spcPts val="900"/>
        </a:spcAft>
        <a:buClr>
          <a:srgbClr val="9FC62C"/>
        </a:buClr>
        <a:buFont typeface="Courier New" panose="02070309020205020404" pitchFamily="49" charset="0"/>
        <a:buChar char="o"/>
        <a:defRPr sz="15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0"/>
        </a:spcBef>
        <a:spcAft>
          <a:spcPts val="900"/>
        </a:spcAft>
        <a:buClr>
          <a:srgbClr val="9FC62C"/>
        </a:buClr>
        <a:buFont typeface="Wingdings" panose="05000000000000000000" pitchFamily="2" charset="2"/>
        <a:buChar char="§"/>
        <a:defRPr sz="15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9A000BF-D0C3-45BC-9735-7634FF47E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>
          <a:xfrm>
            <a:off x="534530" y="-2222"/>
            <a:ext cx="11657470" cy="6860222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BCC972-F15B-4318-BC8B-D9BC0F98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934504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FR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65193E9E-E594-4F21-A493-280B2787D17B}"/>
              </a:ext>
            </a:extLst>
          </p:cNvPr>
          <p:cNvSpPr txBox="1">
            <a:spLocks/>
          </p:cNvSpPr>
          <p:nvPr userDrawn="1"/>
        </p:nvSpPr>
        <p:spPr>
          <a:xfrm>
            <a:off x="756920" y="4245865"/>
            <a:ext cx="5257800" cy="66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CA" altLang="fr-FR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572AE31-4FD3-4EA9-90DC-ECD993ADF2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94796"/>
            <a:ext cx="2053450" cy="863346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838200" y="2825496"/>
            <a:ext cx="5176520" cy="3200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pPr algn="l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BE" sz="2000" dirty="0">
                <a:solidFill>
                  <a:srgbClr val="004B6C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63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u="none" kern="1200" spc="-100" baseline="0">
          <a:solidFill>
            <a:srgbClr val="004B6C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004B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A5C9-6C8A-4B5B-B96B-781024A1C29E}" type="datetimeFigureOut">
              <a:rPr lang="fr-BE" smtClean="0"/>
              <a:t>29/11/23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8CC0-4A6D-463E-B67C-93F43D711A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158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9.jpe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F30AB9B-0FA5-F2D2-BEAA-039D43699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0240">
            <a:off x="5523940" y="1423893"/>
            <a:ext cx="4761905" cy="476190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DC6219C-6608-EF8C-CEA8-FB25B9BF5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74" y="-215561"/>
            <a:ext cx="4761905" cy="4761905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E4A77C2-D2FF-1622-2E46-2DE82634F786}"/>
              </a:ext>
            </a:extLst>
          </p:cNvPr>
          <p:cNvSpPr/>
          <p:nvPr/>
        </p:nvSpPr>
        <p:spPr>
          <a:xfrm>
            <a:off x="377210" y="785004"/>
            <a:ext cx="5592269" cy="4664451"/>
          </a:xfrm>
          <a:prstGeom prst="roundRect">
            <a:avLst>
              <a:gd name="adj" fmla="val 7360"/>
            </a:avLst>
          </a:prstGeom>
          <a:solidFill>
            <a:schemeClr val="bg1"/>
          </a:solidFill>
          <a:ln>
            <a:solidFill>
              <a:srgbClr val="004B6C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9AEFAA2-F47F-2383-F2BF-19C004C14BDC}"/>
              </a:ext>
            </a:extLst>
          </p:cNvPr>
          <p:cNvSpPr txBox="1">
            <a:spLocks/>
          </p:cNvSpPr>
          <p:nvPr/>
        </p:nvSpPr>
        <p:spPr>
          <a:xfrm>
            <a:off x="522514" y="901785"/>
            <a:ext cx="5306928" cy="2527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fr-FR" sz="4400" b="0" spc="-15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Helping</a:t>
            </a:r>
            <a:r>
              <a:rPr lang="fr-FR" sz="4400" b="0" spc="-15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sz="4400" b="0" spc="-15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Incoming</a:t>
            </a:r>
            <a:r>
              <a:rPr lang="fr-FR" sz="4400" b="0" spc="-15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sz="4400" b="0" spc="-15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Students</a:t>
            </a:r>
            <a:r>
              <a:rPr lang="fr-FR" sz="4400" i="1" spc="-150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 </a:t>
            </a:r>
            <a:r>
              <a:rPr lang="fr-FR" sz="4400" i="1" spc="-150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fr-FR" sz="4400" i="1" spc="-150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i="1" spc="-150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fr-FR" sz="4400" i="1" spc="-150" dirty="0">
              <a:solidFill>
                <a:srgbClr val="9FC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ous-titre 1">
            <a:extLst>
              <a:ext uri="{FF2B5EF4-FFF2-40B4-BE49-F238E27FC236}">
                <a16:creationId xmlns:a16="http://schemas.microsoft.com/office/drawing/2014/main" id="{3AAB9953-8BF4-2B7C-CB19-3FD2E44B8514}"/>
              </a:ext>
            </a:extLst>
          </p:cNvPr>
          <p:cNvSpPr txBox="1">
            <a:spLocks/>
          </p:cNvSpPr>
          <p:nvPr/>
        </p:nvSpPr>
        <p:spPr bwMode="auto">
          <a:xfrm>
            <a:off x="800000" y="5607606"/>
            <a:ext cx="44832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CA" altLang="fr-FR" dirty="0" err="1">
                <a:solidFill>
                  <a:schemeClr val="bg1"/>
                </a:solidFill>
                <a:latin typeface="Hind Light" panose="02000000000000000000" pitchFamily="2" charset="0"/>
                <a:ea typeface="Microsoft YaHei UI" panose="020B0503020204020204" pitchFamily="34" charset="-122"/>
                <a:cs typeface="Hind Light" panose="02000000000000000000" pitchFamily="2" charset="0"/>
              </a:rPr>
              <a:t>Businet</a:t>
            </a:r>
            <a:r>
              <a:rPr lang="fr-CA" altLang="fr-FR" dirty="0">
                <a:solidFill>
                  <a:schemeClr val="bg1"/>
                </a:solidFill>
                <a:latin typeface="Hind Light" panose="02000000000000000000" pitchFamily="2" charset="0"/>
                <a:ea typeface="Microsoft YaHei UI" panose="020B0503020204020204" pitchFamily="34" charset="-122"/>
                <a:cs typeface="Hind Light" panose="02000000000000000000" pitchFamily="2" charset="0"/>
              </a:rPr>
              <a:t>- 2023</a:t>
            </a:r>
          </a:p>
        </p:txBody>
      </p:sp>
      <p:sp>
        <p:nvSpPr>
          <p:cNvPr id="6" name="Sous-titre 1">
            <a:extLst>
              <a:ext uri="{FF2B5EF4-FFF2-40B4-BE49-F238E27FC236}">
                <a16:creationId xmlns:a16="http://schemas.microsoft.com/office/drawing/2014/main" id="{B0286813-F14F-F6E3-CF95-DADACDD0825A}"/>
              </a:ext>
            </a:extLst>
          </p:cNvPr>
          <p:cNvSpPr txBox="1">
            <a:spLocks/>
          </p:cNvSpPr>
          <p:nvPr/>
        </p:nvSpPr>
        <p:spPr bwMode="auto">
          <a:xfrm>
            <a:off x="739615" y="3429000"/>
            <a:ext cx="4065245" cy="96780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fr-CA" altLang="fr-FR" sz="500" dirty="0">
              <a:solidFill>
                <a:srgbClr val="9FC62C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fr-FR" sz="1600" dirty="0" err="1">
                <a:solidFill>
                  <a:srgbClr val="00576F"/>
                </a:solidFill>
                <a:latin typeface="Hind Light" panose="02000000000000000000" pitchFamily="2" charset="0"/>
                <a:ea typeface="Microsoft JhengHei UI" panose="020B0604030504040204" pitchFamily="34" charset="-120"/>
                <a:cs typeface="Hind Light" panose="02000000000000000000" pitchFamily="2" charset="0"/>
              </a:rPr>
              <a:t>Presentation</a:t>
            </a:r>
            <a:r>
              <a:rPr lang="fr-FR" sz="1600" dirty="0">
                <a:solidFill>
                  <a:srgbClr val="00576F"/>
                </a:solidFill>
                <a:latin typeface="Hind Light" panose="02000000000000000000" pitchFamily="2" charset="0"/>
                <a:ea typeface="Microsoft JhengHei UI" panose="020B0604030504040204" pitchFamily="34" charset="-120"/>
                <a:cs typeface="Hind Light" panose="02000000000000000000" pitchFamily="2" charset="0"/>
              </a:rPr>
              <a:t> of </a:t>
            </a:r>
            <a:r>
              <a:rPr lang="fr-FR" sz="1600" dirty="0" err="1">
                <a:solidFill>
                  <a:srgbClr val="00576F"/>
                </a:solidFill>
                <a:latin typeface="Hind Light" panose="02000000000000000000" pitchFamily="2" charset="0"/>
                <a:ea typeface="Microsoft JhengHei UI" panose="020B0604030504040204" pitchFamily="34" charset="-120"/>
                <a:cs typeface="Hind Light" panose="02000000000000000000" pitchFamily="2" charset="0"/>
              </a:rPr>
              <a:t>Leapsy</a:t>
            </a:r>
            <a:endParaRPr lang="fr-FR" sz="1600" dirty="0">
              <a:solidFill>
                <a:srgbClr val="00576F"/>
              </a:solidFill>
              <a:latin typeface="Hind Light" panose="02000000000000000000" pitchFamily="2" charset="0"/>
              <a:ea typeface="Microsoft JhengHei UI" panose="020B0604030504040204" pitchFamily="34" charset="-120"/>
              <a:cs typeface="Hind Light" panose="02000000000000000000" pitchFamily="2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BD48CEC-E02A-979C-42CC-D30FA0133CB1}"/>
              </a:ext>
            </a:extLst>
          </p:cNvPr>
          <p:cNvCxnSpPr>
            <a:cxnSpLocks/>
          </p:cNvCxnSpPr>
          <p:nvPr/>
        </p:nvCxnSpPr>
        <p:spPr>
          <a:xfrm>
            <a:off x="822795" y="3343563"/>
            <a:ext cx="1547213" cy="0"/>
          </a:xfrm>
          <a:prstGeom prst="line">
            <a:avLst/>
          </a:prstGeom>
          <a:ln w="19050">
            <a:solidFill>
              <a:srgbClr val="0057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AF9527B-2490-37B1-4D56-CECB4F2510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52" y="4396807"/>
            <a:ext cx="1547213" cy="6505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4D3A5F-3B98-917E-CE3B-9FB8575F8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95" y="1113515"/>
            <a:ext cx="4761905" cy="4761905"/>
          </a:xfrm>
          <a:prstGeom prst="rect">
            <a:avLst/>
          </a:prstGeom>
        </p:spPr>
      </p:pic>
      <p:sp>
        <p:nvSpPr>
          <p:cNvPr id="2" name="Sous-titre 1">
            <a:extLst>
              <a:ext uri="{FF2B5EF4-FFF2-40B4-BE49-F238E27FC236}">
                <a16:creationId xmlns:a16="http://schemas.microsoft.com/office/drawing/2014/main" id="{ACE6B645-7303-6749-4F58-575E1D7F7A38}"/>
              </a:ext>
            </a:extLst>
          </p:cNvPr>
          <p:cNvSpPr txBox="1">
            <a:spLocks/>
          </p:cNvSpPr>
          <p:nvPr/>
        </p:nvSpPr>
        <p:spPr bwMode="auto">
          <a:xfrm>
            <a:off x="7708800" y="6191746"/>
            <a:ext cx="44832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CA" altLang="fr-FR" dirty="0">
                <a:solidFill>
                  <a:schemeClr val="bg1"/>
                </a:solidFill>
                <a:latin typeface="Hind Light" panose="02000000000000000000" pitchFamily="2" charset="0"/>
                <a:ea typeface="Microsoft YaHei UI" panose="020B0503020204020204" pitchFamily="34" charset="-122"/>
                <a:cs typeface="Hind Light" panose="02000000000000000000" pitchFamily="2" charset="0"/>
              </a:rPr>
              <a:t>© Accent </a:t>
            </a:r>
            <a:r>
              <a:rPr lang="fr-CA" altLang="fr-FR" dirty="0" err="1">
                <a:solidFill>
                  <a:schemeClr val="bg1"/>
                </a:solidFill>
                <a:latin typeface="Hind Light" panose="02000000000000000000" pitchFamily="2" charset="0"/>
                <a:ea typeface="Microsoft YaHei UI" panose="020B0503020204020204" pitchFamily="34" charset="-122"/>
                <a:cs typeface="Hind Light" panose="02000000000000000000" pitchFamily="2" charset="0"/>
              </a:rPr>
              <a:t>Languages</a:t>
            </a:r>
            <a:r>
              <a:rPr lang="fr-CA" altLang="fr-FR" dirty="0">
                <a:solidFill>
                  <a:schemeClr val="bg1"/>
                </a:solidFill>
                <a:latin typeface="Hind Light" panose="02000000000000000000" pitchFamily="2" charset="0"/>
                <a:ea typeface="Microsoft YaHei UI" panose="020B0503020204020204" pitchFamily="34" charset="-122"/>
                <a:cs typeface="Hind Light" panose="02000000000000000000" pitchFamily="2" charset="0"/>
              </a:rPr>
              <a:t> - 2023</a:t>
            </a:r>
          </a:p>
        </p:txBody>
      </p:sp>
    </p:spTree>
    <p:extLst>
      <p:ext uri="{BB962C8B-B14F-4D97-AF65-F5344CB8AC3E}">
        <p14:creationId xmlns:p14="http://schemas.microsoft.com/office/powerpoint/2010/main" val="142165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13C3573-A612-7972-6CC0-81957B9E0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788" y="2456683"/>
            <a:ext cx="5596129" cy="5596129"/>
          </a:xfrm>
          <a:prstGeom prst="rect">
            <a:avLst/>
          </a:prstGeom>
        </p:spPr>
      </p:pic>
      <p:sp>
        <p:nvSpPr>
          <p:cNvPr id="18" name="Rectangle : coins arrondis 1">
            <a:extLst>
              <a:ext uri="{FF2B5EF4-FFF2-40B4-BE49-F238E27FC236}">
                <a16:creationId xmlns:a16="http://schemas.microsoft.com/office/drawing/2014/main" id="{96FA177E-BC79-5AD1-678D-28D129705A36}"/>
              </a:ext>
            </a:extLst>
          </p:cNvPr>
          <p:cNvSpPr/>
          <p:nvPr/>
        </p:nvSpPr>
        <p:spPr>
          <a:xfrm>
            <a:off x="4098119" y="651629"/>
            <a:ext cx="6071616" cy="1051560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4FA8A0-9492-7958-D96C-3A2638D4980D}"/>
              </a:ext>
            </a:extLst>
          </p:cNvPr>
          <p:cNvSpPr txBox="1">
            <a:spLocks/>
          </p:cNvSpPr>
          <p:nvPr/>
        </p:nvSpPr>
        <p:spPr>
          <a:xfrm>
            <a:off x="4279507" y="733846"/>
            <a:ext cx="5717933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BE" altLang="fr-FR" sz="3200" b="0" dirty="0">
                <a:solidFill>
                  <a:srgbClr val="005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fr-BE" altLang="fr-FR" sz="32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Leapsy</a:t>
            </a:r>
            <a:r>
              <a:rPr lang="fr-BE" altLang="fr-FR" sz="3200" b="0" dirty="0">
                <a:solidFill>
                  <a:srgbClr val="005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altLang="fr-FR" sz="3200" b="0" dirty="0" err="1">
                <a:solidFill>
                  <a:srgbClr val="005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BE" altLang="fr-FR" sz="3200" b="0" dirty="0">
                <a:solidFill>
                  <a:srgbClr val="005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altLang="fr-FR" sz="3200" b="0" dirty="0" err="1">
                <a:solidFill>
                  <a:srgbClr val="005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structured</a:t>
            </a:r>
            <a:endParaRPr lang="fr-BE" altLang="fr-FR" sz="3200" i="1" dirty="0">
              <a:solidFill>
                <a:srgbClr val="9FC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4DCBEA6-058F-76D5-FC29-6C471AD58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92" y="5652655"/>
            <a:ext cx="1193798" cy="119379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A36EE78-7C83-6099-FC6A-893C221EB3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4" t="15195" r="38026" b="14172"/>
          <a:stretch/>
        </p:blipFill>
        <p:spPr>
          <a:xfrm>
            <a:off x="786773" y="245168"/>
            <a:ext cx="3311346" cy="653053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49756E1E-2FCA-F9F4-E315-5BADBE6006EB}"/>
              </a:ext>
            </a:extLst>
          </p:cNvPr>
          <p:cNvSpPr txBox="1">
            <a:spLocks/>
          </p:cNvSpPr>
          <p:nvPr/>
        </p:nvSpPr>
        <p:spPr>
          <a:xfrm>
            <a:off x="4315522" y="2374719"/>
            <a:ext cx="1885950" cy="51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Course = Training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C8CD31-65F9-8D63-24D9-AA01F2BC2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34" y="2680357"/>
            <a:ext cx="3517714" cy="35177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6A9116-9002-8C89-145B-FBEE0812F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31" y="3110863"/>
            <a:ext cx="3175122" cy="317512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DA0F2CB-B575-5F37-0AD4-4707783659C1}"/>
              </a:ext>
            </a:extLst>
          </p:cNvPr>
          <p:cNvSpPr/>
          <p:nvPr/>
        </p:nvSpPr>
        <p:spPr>
          <a:xfrm>
            <a:off x="4536876" y="2974956"/>
            <a:ext cx="1731367" cy="1731367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5FC57AD-F2D4-2C9A-4E84-47EF7CA2C135}"/>
              </a:ext>
            </a:extLst>
          </p:cNvPr>
          <p:cNvSpPr/>
          <p:nvPr/>
        </p:nvSpPr>
        <p:spPr>
          <a:xfrm>
            <a:off x="6382635" y="1979516"/>
            <a:ext cx="1216037" cy="1216037"/>
          </a:xfrm>
          <a:prstGeom prst="ellipse">
            <a:avLst/>
          </a:prstGeom>
          <a:solidFill>
            <a:srgbClr val="9FC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F07217D-547A-9325-6C64-A0D2C7BBA798}"/>
              </a:ext>
            </a:extLst>
          </p:cNvPr>
          <p:cNvSpPr txBox="1">
            <a:spLocks/>
          </p:cNvSpPr>
          <p:nvPr/>
        </p:nvSpPr>
        <p:spPr>
          <a:xfrm>
            <a:off x="6192752" y="2056272"/>
            <a:ext cx="1595802" cy="1103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BE" alt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Playlist 1 </a:t>
            </a:r>
          </a:p>
          <a:p>
            <a:pPr algn="ctr">
              <a:lnSpc>
                <a:spcPct val="100000"/>
              </a:lnSpc>
            </a:pPr>
            <a:r>
              <a:rPr lang="fr-BE" alt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fr-BE" alt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9E660AC-5BE4-3116-1D85-D7C23EFF3F1F}"/>
              </a:ext>
            </a:extLst>
          </p:cNvPr>
          <p:cNvSpPr/>
          <p:nvPr/>
        </p:nvSpPr>
        <p:spPr>
          <a:xfrm>
            <a:off x="6745822" y="3396206"/>
            <a:ext cx="1216037" cy="1216037"/>
          </a:xfrm>
          <a:prstGeom prst="ellipse">
            <a:avLst/>
          </a:prstGeom>
          <a:solidFill>
            <a:srgbClr val="9FC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FFE3129-C596-51B9-B6C1-47D5FCDC7AB5}"/>
              </a:ext>
            </a:extLst>
          </p:cNvPr>
          <p:cNvSpPr txBox="1">
            <a:spLocks/>
          </p:cNvSpPr>
          <p:nvPr/>
        </p:nvSpPr>
        <p:spPr>
          <a:xfrm>
            <a:off x="6555939" y="3472962"/>
            <a:ext cx="1595802" cy="1103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BE" alt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Playlist 2 </a:t>
            </a:r>
          </a:p>
          <a:p>
            <a:pPr algn="ctr">
              <a:lnSpc>
                <a:spcPct val="100000"/>
              </a:lnSpc>
            </a:pPr>
            <a:r>
              <a:rPr lang="fr-BE" alt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fr-BE" alt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84F0383-E8A4-4167-CC27-039EE99395E2}"/>
              </a:ext>
            </a:extLst>
          </p:cNvPr>
          <p:cNvSpPr/>
          <p:nvPr/>
        </p:nvSpPr>
        <p:spPr>
          <a:xfrm>
            <a:off x="6158922" y="4732321"/>
            <a:ext cx="1216037" cy="1216037"/>
          </a:xfrm>
          <a:prstGeom prst="ellipse">
            <a:avLst/>
          </a:prstGeom>
          <a:solidFill>
            <a:srgbClr val="9FC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336DA64-017C-2F5A-763B-F187355BE445}"/>
              </a:ext>
            </a:extLst>
          </p:cNvPr>
          <p:cNvSpPr txBox="1">
            <a:spLocks/>
          </p:cNvSpPr>
          <p:nvPr/>
        </p:nvSpPr>
        <p:spPr>
          <a:xfrm>
            <a:off x="5969039" y="4809077"/>
            <a:ext cx="1595802" cy="1103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BE" alt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Playlist 3 </a:t>
            </a:r>
          </a:p>
          <a:p>
            <a:pPr algn="ctr">
              <a:lnSpc>
                <a:spcPct val="100000"/>
              </a:lnSpc>
            </a:pPr>
            <a:r>
              <a:rPr lang="fr-BE" alt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fr-BE" alt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86FFA93-0CFD-B1FA-F1A5-7680142ED807}"/>
              </a:ext>
            </a:extLst>
          </p:cNvPr>
          <p:cNvSpPr txBox="1">
            <a:spLocks/>
          </p:cNvSpPr>
          <p:nvPr/>
        </p:nvSpPr>
        <p:spPr>
          <a:xfrm>
            <a:off x="7164578" y="2074773"/>
            <a:ext cx="1885950" cy="1182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Item 1</a:t>
            </a: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Item 2</a:t>
            </a: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Item 3</a:t>
            </a:r>
          </a:p>
          <a:p>
            <a:pPr algn="ctr">
              <a:lnSpc>
                <a:spcPct val="100000"/>
              </a:lnSpc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…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7B23422D-59E2-A69F-2F8E-84678FC7DBD9}"/>
              </a:ext>
            </a:extLst>
          </p:cNvPr>
          <p:cNvSpPr txBox="1">
            <a:spLocks/>
          </p:cNvSpPr>
          <p:nvPr/>
        </p:nvSpPr>
        <p:spPr>
          <a:xfrm>
            <a:off x="7559326" y="3485597"/>
            <a:ext cx="1885950" cy="1182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Item 1</a:t>
            </a: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Item 2</a:t>
            </a: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Item 3</a:t>
            </a:r>
          </a:p>
          <a:p>
            <a:pPr algn="ctr">
              <a:lnSpc>
                <a:spcPct val="100000"/>
              </a:lnSpc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…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015A174-93B6-05C2-384F-28C778F10F32}"/>
              </a:ext>
            </a:extLst>
          </p:cNvPr>
          <p:cNvSpPr txBox="1">
            <a:spLocks/>
          </p:cNvSpPr>
          <p:nvPr/>
        </p:nvSpPr>
        <p:spPr>
          <a:xfrm>
            <a:off x="6982833" y="5015814"/>
            <a:ext cx="1885950" cy="1182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Item 1</a:t>
            </a: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Item 2</a:t>
            </a:r>
          </a:p>
          <a:p>
            <a:pPr marL="285750" indent="-28575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Item 3</a:t>
            </a:r>
          </a:p>
          <a:p>
            <a:pPr algn="ctr">
              <a:lnSpc>
                <a:spcPct val="100000"/>
              </a:lnSpc>
            </a:pPr>
            <a:r>
              <a:rPr lang="fr-BE" altLang="fr-FR" sz="18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1651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892964C1-B2BA-5F5C-1164-A27CA2B65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9323">
            <a:off x="8277813" y="447768"/>
            <a:ext cx="4386121" cy="438612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F662B67-FD2E-8866-01FE-31C20FEAA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08" y="2187696"/>
            <a:ext cx="3597637" cy="2401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F662B67-FD2E-8866-01FE-31C20FEAA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72" y="2187695"/>
            <a:ext cx="3597637" cy="2401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F662B67-FD2E-8866-01FE-31C20FEAA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4" y="2187696"/>
            <a:ext cx="3597639" cy="2401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34FA8A0-9492-7958-D96C-3A2638D4980D}"/>
              </a:ext>
            </a:extLst>
          </p:cNvPr>
          <p:cNvSpPr txBox="1">
            <a:spLocks/>
          </p:cNvSpPr>
          <p:nvPr/>
        </p:nvSpPr>
        <p:spPr>
          <a:xfrm>
            <a:off x="834763" y="603311"/>
            <a:ext cx="9873929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38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fr-FR" sz="3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3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3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fr-FR" sz="3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3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professors</a:t>
            </a:r>
            <a:r>
              <a:rPr lang="fr-FR" sz="3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38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3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organisation </a:t>
            </a:r>
            <a:endParaRPr lang="fr-BE" altLang="fr-FR" sz="3800" b="0" i="1" dirty="0">
              <a:solidFill>
                <a:srgbClr val="9FC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05FBCA-8495-F1B1-03DA-A5F52C0C2DFC}"/>
              </a:ext>
            </a:extLst>
          </p:cNvPr>
          <p:cNvSpPr txBox="1"/>
          <p:nvPr/>
        </p:nvSpPr>
        <p:spPr>
          <a:xfrm>
            <a:off x="270273" y="4877666"/>
            <a:ext cx="4073127" cy="1358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Content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adapted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to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their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needs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and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level</a:t>
            </a:r>
            <a:endParaRPr lang="fr-FR" sz="14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Lagom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approach</a:t>
            </a:r>
            <a:endParaRPr lang="fr-FR" sz="14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Getting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instant feedback</a:t>
            </a: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Measuring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their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progress</a:t>
            </a:r>
            <a:endParaRPr lang="fr-FR" sz="14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10" name="Rectangle : coins arrondis 1">
            <a:extLst>
              <a:ext uri="{FF2B5EF4-FFF2-40B4-BE49-F238E27FC236}">
                <a16:creationId xmlns:a16="http://schemas.microsoft.com/office/drawing/2014/main" id="{96FA177E-BC79-5AD1-678D-28D129705A36}"/>
              </a:ext>
            </a:extLst>
          </p:cNvPr>
          <p:cNvSpPr/>
          <p:nvPr/>
        </p:nvSpPr>
        <p:spPr>
          <a:xfrm>
            <a:off x="281934" y="4270248"/>
            <a:ext cx="3597639" cy="530352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05B71CD-4CA3-399E-81D1-A24870EE0E2A}"/>
              </a:ext>
            </a:extLst>
          </p:cNvPr>
          <p:cNvSpPr txBox="1">
            <a:spLocks/>
          </p:cNvSpPr>
          <p:nvPr/>
        </p:nvSpPr>
        <p:spPr>
          <a:xfrm>
            <a:off x="448057" y="4091861"/>
            <a:ext cx="2768808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000" b="0" dirty="0" err="1">
                <a:latin typeface="Hind Light" panose="02000000000000000000" pitchFamily="2" charset="0"/>
                <a:cs typeface="Hind Light" panose="02000000000000000000" pitchFamily="2" charset="0"/>
              </a:rPr>
              <a:t>Students</a:t>
            </a:r>
            <a:endParaRPr lang="fr-BE" altLang="fr-FR" sz="2000" i="1" dirty="0">
              <a:solidFill>
                <a:srgbClr val="9FC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B05FBCA-8495-F1B1-03DA-A5F52C0C2DFC}"/>
              </a:ext>
            </a:extLst>
          </p:cNvPr>
          <p:cNvSpPr txBox="1"/>
          <p:nvPr/>
        </p:nvSpPr>
        <p:spPr>
          <a:xfrm>
            <a:off x="4254009" y="4877666"/>
            <a:ext cx="4073127" cy="1358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Specific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playlists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easy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to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creafe</a:t>
            </a:r>
            <a:endParaRPr lang="fr-FR" sz="14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Shared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and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reusable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content </a:t>
            </a: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Student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follow-up</a:t>
            </a: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…</a:t>
            </a:r>
          </a:p>
        </p:txBody>
      </p:sp>
      <p:sp>
        <p:nvSpPr>
          <p:cNvPr id="17" name="Rectangle : coins arrondis 1">
            <a:extLst>
              <a:ext uri="{FF2B5EF4-FFF2-40B4-BE49-F238E27FC236}">
                <a16:creationId xmlns:a16="http://schemas.microsoft.com/office/drawing/2014/main" id="{96FA177E-BC79-5AD1-678D-28D129705A36}"/>
              </a:ext>
            </a:extLst>
          </p:cNvPr>
          <p:cNvSpPr/>
          <p:nvPr/>
        </p:nvSpPr>
        <p:spPr>
          <a:xfrm>
            <a:off x="4265670" y="4270248"/>
            <a:ext cx="3597639" cy="530352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605B71CD-4CA3-399E-81D1-A24870EE0E2A}"/>
              </a:ext>
            </a:extLst>
          </p:cNvPr>
          <p:cNvSpPr txBox="1">
            <a:spLocks/>
          </p:cNvSpPr>
          <p:nvPr/>
        </p:nvSpPr>
        <p:spPr>
          <a:xfrm>
            <a:off x="4431793" y="4091861"/>
            <a:ext cx="2768808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2000" b="0" dirty="0" err="1">
                <a:latin typeface="Hind Light" panose="02000000000000000000" pitchFamily="2" charset="0"/>
                <a:cs typeface="Hind Light" panose="02000000000000000000" pitchFamily="2" charset="0"/>
              </a:rPr>
              <a:t>Professors</a:t>
            </a:r>
            <a:endParaRPr lang="fr-BE" altLang="fr-FR" sz="2000" b="0" dirty="0"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B05FBCA-8495-F1B1-03DA-A5F52C0C2DFC}"/>
              </a:ext>
            </a:extLst>
          </p:cNvPr>
          <p:cNvSpPr txBox="1"/>
          <p:nvPr/>
        </p:nvSpPr>
        <p:spPr>
          <a:xfrm>
            <a:off x="8237745" y="4877666"/>
            <a:ext cx="4073127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Measuring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progress</a:t>
            </a:r>
            <a:endParaRPr lang="fr-FR" sz="14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Supporting</a:t>
            </a: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professors</a:t>
            </a:r>
            <a:endParaRPr lang="fr-FR" sz="14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Best possible ROTI/E</a:t>
            </a:r>
          </a:p>
        </p:txBody>
      </p:sp>
      <p:sp>
        <p:nvSpPr>
          <p:cNvPr id="20" name="Rectangle : coins arrondis 1">
            <a:extLst>
              <a:ext uri="{FF2B5EF4-FFF2-40B4-BE49-F238E27FC236}">
                <a16:creationId xmlns:a16="http://schemas.microsoft.com/office/drawing/2014/main" id="{96FA177E-BC79-5AD1-678D-28D129705A36}"/>
              </a:ext>
            </a:extLst>
          </p:cNvPr>
          <p:cNvSpPr/>
          <p:nvPr/>
        </p:nvSpPr>
        <p:spPr>
          <a:xfrm>
            <a:off x="8249406" y="4270248"/>
            <a:ext cx="3597639" cy="530352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05B71CD-4CA3-399E-81D1-A24870EE0E2A}"/>
              </a:ext>
            </a:extLst>
          </p:cNvPr>
          <p:cNvSpPr txBox="1">
            <a:spLocks/>
          </p:cNvSpPr>
          <p:nvPr/>
        </p:nvSpPr>
        <p:spPr>
          <a:xfrm>
            <a:off x="8415529" y="4091861"/>
            <a:ext cx="2768808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000" b="0" dirty="0">
                <a:latin typeface="Hind Light" panose="02000000000000000000" pitchFamily="2" charset="0"/>
                <a:cs typeface="Hind Light" panose="02000000000000000000" pitchFamily="2" charset="0"/>
              </a:rPr>
              <a:t>Organisation</a:t>
            </a:r>
            <a:endParaRPr lang="fr-BE" altLang="fr-FR" sz="2000" i="1" dirty="0">
              <a:solidFill>
                <a:srgbClr val="9FC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80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1">
            <a:extLst>
              <a:ext uri="{FF2B5EF4-FFF2-40B4-BE49-F238E27FC236}">
                <a16:creationId xmlns:a16="http://schemas.microsoft.com/office/drawing/2014/main" id="{96FA177E-BC79-5AD1-678D-28D129705A36}"/>
              </a:ext>
            </a:extLst>
          </p:cNvPr>
          <p:cNvSpPr/>
          <p:nvPr/>
        </p:nvSpPr>
        <p:spPr>
          <a:xfrm>
            <a:off x="6469328" y="3996827"/>
            <a:ext cx="5226371" cy="1280161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4DCBEA6-058F-76D5-FC29-6C471AD58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92" y="5652655"/>
            <a:ext cx="1193798" cy="119379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E159D13F-92D4-1C22-9384-1700CDA8C2B5}"/>
              </a:ext>
            </a:extLst>
          </p:cNvPr>
          <p:cNvSpPr txBox="1">
            <a:spLocks/>
          </p:cNvSpPr>
          <p:nvPr/>
        </p:nvSpPr>
        <p:spPr>
          <a:xfrm>
            <a:off x="651267" y="782639"/>
            <a:ext cx="5678865" cy="951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altLang="fr-FR" sz="40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altLang="fr-FR" sz="4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/Our </a:t>
            </a:r>
            <a:r>
              <a:rPr lang="fr-FR" altLang="fr-FR" sz="40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endParaRPr lang="fr-BE" altLang="fr-FR" sz="4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92964C1-B2BA-5F5C-1164-A27CA2B65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1" y="1416854"/>
            <a:ext cx="6187963" cy="618796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" y="2485793"/>
            <a:ext cx="6701049" cy="446736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159D13F-92D4-1C22-9384-1700CDA8C2B5}"/>
              </a:ext>
            </a:extLst>
          </p:cNvPr>
          <p:cNvSpPr txBox="1">
            <a:spLocks/>
          </p:cNvSpPr>
          <p:nvPr/>
        </p:nvSpPr>
        <p:spPr>
          <a:xfrm>
            <a:off x="6537970" y="4170391"/>
            <a:ext cx="4981468" cy="96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Help us </a:t>
            </a:r>
            <a:r>
              <a:rPr lang="fr-FR" altLang="fr-FR" sz="40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fr-FR" altLang="fr-FR" sz="40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40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altLang="fr-FR" sz="40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40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endParaRPr lang="fr-FR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pic>
        <p:nvPicPr>
          <p:cNvPr id="4" name="Image 3" descr="Une image contenant motif, Graphique, carré, pixel&#10;&#10;Description générée automatiquement">
            <a:extLst>
              <a:ext uri="{FF2B5EF4-FFF2-40B4-BE49-F238E27FC236}">
                <a16:creationId xmlns:a16="http://schemas.microsoft.com/office/drawing/2014/main" id="{1195E297-854A-F48C-6EEE-0F39E80A3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47" y="348404"/>
            <a:ext cx="3410945" cy="34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9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C9A8D454-264A-BD7F-ACDD-73EE31D3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42" y="1365456"/>
            <a:ext cx="4761905" cy="476190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8BBBBFB-5A01-CA44-F24E-8B0E345B9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15" y="2877578"/>
            <a:ext cx="4021215" cy="4021215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CC8A5D8-538A-4C0E-822C-D959859704FA}"/>
              </a:ext>
            </a:extLst>
          </p:cNvPr>
          <p:cNvSpPr/>
          <p:nvPr/>
        </p:nvSpPr>
        <p:spPr>
          <a:xfrm>
            <a:off x="578909" y="1857119"/>
            <a:ext cx="4379764" cy="3795536"/>
          </a:xfrm>
          <a:prstGeom prst="roundRect">
            <a:avLst>
              <a:gd name="adj" fmla="val 7360"/>
            </a:avLst>
          </a:prstGeom>
          <a:solidFill>
            <a:schemeClr val="bg1"/>
          </a:solidFill>
          <a:ln w="1905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20FCE0DA-2005-B4E9-9472-6693730E45AF}"/>
              </a:ext>
            </a:extLst>
          </p:cNvPr>
          <p:cNvSpPr txBox="1">
            <a:spLocks/>
          </p:cNvSpPr>
          <p:nvPr/>
        </p:nvSpPr>
        <p:spPr>
          <a:xfrm>
            <a:off x="864492" y="2045521"/>
            <a:ext cx="3747804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Who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are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we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?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BEDAA51-612B-814B-F561-0E4BD198A515}"/>
              </a:ext>
            </a:extLst>
          </p:cNvPr>
          <p:cNvSpPr/>
          <p:nvPr/>
        </p:nvSpPr>
        <p:spPr>
          <a:xfrm>
            <a:off x="7520635" y="657168"/>
            <a:ext cx="4144887" cy="4265816"/>
          </a:xfrm>
          <a:prstGeom prst="roundRect">
            <a:avLst>
              <a:gd name="adj" fmla="val 7360"/>
            </a:avLst>
          </a:prstGeom>
          <a:solidFill>
            <a:schemeClr val="bg1"/>
          </a:solidFill>
          <a:ln>
            <a:solidFill>
              <a:srgbClr val="004B6C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8A4B2D69-D52D-B49E-815B-86E35893A3CD}"/>
              </a:ext>
            </a:extLst>
          </p:cNvPr>
          <p:cNvSpPr txBox="1">
            <a:spLocks/>
          </p:cNvSpPr>
          <p:nvPr/>
        </p:nvSpPr>
        <p:spPr>
          <a:xfrm>
            <a:off x="7818312" y="844108"/>
            <a:ext cx="3747804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Our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approach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4FA8A0-9492-7958-D96C-3A2638D4980D}"/>
              </a:ext>
            </a:extLst>
          </p:cNvPr>
          <p:cNvSpPr txBox="1">
            <a:spLocks/>
          </p:cNvSpPr>
          <p:nvPr/>
        </p:nvSpPr>
        <p:spPr>
          <a:xfrm>
            <a:off x="578909" y="639750"/>
            <a:ext cx="6570036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Accent </a:t>
            </a:r>
            <a:r>
              <a:rPr lang="fr-BE" alt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endParaRPr lang="fr-CA" altLang="fr-FR" sz="4000" i="1" dirty="0">
              <a:solidFill>
                <a:srgbClr val="9FC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477E02-54BE-DC8C-82CD-7C0A242B0E66}"/>
              </a:ext>
            </a:extLst>
          </p:cNvPr>
          <p:cNvSpPr txBox="1"/>
          <p:nvPr/>
        </p:nvSpPr>
        <p:spPr>
          <a:xfrm>
            <a:off x="1070185" y="2848791"/>
            <a:ext cx="3622686" cy="2027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-285750">
              <a:spcBef>
                <a:spcPts val="12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70 </a:t>
            </a:r>
            <a:r>
              <a:rPr lang="fr-FR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dedicated</a:t>
            </a: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people</a:t>
            </a:r>
          </a:p>
          <a:p>
            <a:pPr marL="57150" indent="-285750">
              <a:lnSpc>
                <a:spcPct val="150000"/>
              </a:lnSpc>
              <a:spcBef>
                <a:spcPts val="12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2 </a:t>
            </a:r>
            <a:r>
              <a:rPr lang="fr-FR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core</a:t>
            </a: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-businesses: </a:t>
            </a:r>
          </a:p>
          <a:p>
            <a:pPr marL="492125" lvl="1" indent="-282575"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In-</a:t>
            </a:r>
            <a:r>
              <a:rPr lang="fr-FR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company</a:t>
            </a: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</a:t>
            </a: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training</a:t>
            </a:r>
          </a:p>
          <a:p>
            <a:pPr marL="492125" lvl="1" indent="-282575"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Developer</a:t>
            </a: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of digital solutions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Major </a:t>
            </a:r>
            <a:r>
              <a:rPr lang="fr-FR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EdTech</a:t>
            </a: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player</a:t>
            </a: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in </a:t>
            </a:r>
            <a:r>
              <a:rPr lang="fr-FR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Wallonia</a:t>
            </a:r>
            <a:endParaRPr lang="fr-FR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FFADA3F-858D-826E-986A-15C7FB14DCD7}"/>
              </a:ext>
            </a:extLst>
          </p:cNvPr>
          <p:cNvSpPr txBox="1"/>
          <p:nvPr/>
        </p:nvSpPr>
        <p:spPr>
          <a:xfrm>
            <a:off x="8039907" y="1557387"/>
            <a:ext cx="3862583" cy="2689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Methodology</a:t>
            </a: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based</a:t>
            </a: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on</a:t>
            </a:r>
            <a:b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</a:br>
            <a:r>
              <a:rPr lang="fr-FR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    neurosciences</a:t>
            </a:r>
          </a:p>
          <a:p>
            <a:pPr indent="-28575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Adaptive solutions</a:t>
            </a:r>
          </a:p>
          <a:p>
            <a:pPr indent="-28575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3 major differentiators</a:t>
            </a:r>
          </a:p>
          <a:p>
            <a:pPr lvl="1">
              <a:lnSpc>
                <a:spcPct val="150000"/>
              </a:lnSpc>
              <a:buClr>
                <a:srgbClr val="9FC640"/>
              </a:buClr>
            </a:pPr>
            <a:r>
              <a:rPr lang="en-US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Bespoke content</a:t>
            </a:r>
          </a:p>
          <a:p>
            <a:pPr lvl="1">
              <a:lnSpc>
                <a:spcPct val="150000"/>
              </a:lnSpc>
              <a:buClr>
                <a:srgbClr val="9FC640"/>
              </a:buClr>
            </a:pPr>
            <a:r>
              <a:rPr lang="en-US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Focus on speaking</a:t>
            </a:r>
          </a:p>
          <a:p>
            <a:pPr lvl="1">
              <a:lnSpc>
                <a:spcPct val="150000"/>
              </a:lnSpc>
              <a:buClr>
                <a:srgbClr val="9FC640"/>
              </a:buClr>
            </a:pPr>
            <a:r>
              <a:rPr lang="en-US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Long-term retention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C84AE9E-195F-77F5-96A3-08C5B4A11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5345" y="3871765"/>
            <a:ext cx="292883" cy="34562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554CCF1-5844-8CA4-7029-E0C83447F5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0482" y="3454229"/>
            <a:ext cx="302611" cy="30261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2A0E86B-6933-C3B2-9AE6-88100D72EC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0482" y="3046934"/>
            <a:ext cx="291858" cy="29237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4DCBEA6-058F-76D5-FC29-6C471AD587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92" y="5652655"/>
            <a:ext cx="1193798" cy="1193798"/>
          </a:xfrm>
          <a:prstGeom prst="rect">
            <a:avLst/>
          </a:prstGeom>
        </p:spPr>
      </p:pic>
      <p:sp>
        <p:nvSpPr>
          <p:cNvPr id="2" name="Sous-titre 1">
            <a:extLst>
              <a:ext uri="{FF2B5EF4-FFF2-40B4-BE49-F238E27FC236}">
                <a16:creationId xmlns:a16="http://schemas.microsoft.com/office/drawing/2014/main" id="{23C8481D-BAC3-B5FF-A755-41FAD52BD6EA}"/>
              </a:ext>
            </a:extLst>
          </p:cNvPr>
          <p:cNvSpPr txBox="1">
            <a:spLocks/>
          </p:cNvSpPr>
          <p:nvPr/>
        </p:nvSpPr>
        <p:spPr bwMode="auto">
          <a:xfrm>
            <a:off x="-1582716" y="6417111"/>
            <a:ext cx="44832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CA" altLang="fr-FR" dirty="0">
                <a:solidFill>
                  <a:schemeClr val="bg1"/>
                </a:solidFill>
                <a:latin typeface="Hind Light" panose="02000000000000000000" pitchFamily="2" charset="0"/>
                <a:ea typeface="Microsoft YaHei UI" panose="020B0503020204020204" pitchFamily="34" charset="-122"/>
                <a:cs typeface="Hind Light" panose="02000000000000000000" pitchFamily="2" charset="0"/>
              </a:rPr>
              <a:t>© Accent </a:t>
            </a:r>
            <a:r>
              <a:rPr lang="fr-CA" altLang="fr-FR" dirty="0" err="1">
                <a:solidFill>
                  <a:schemeClr val="bg1"/>
                </a:solidFill>
                <a:latin typeface="Hind Light" panose="02000000000000000000" pitchFamily="2" charset="0"/>
                <a:ea typeface="Microsoft YaHei UI" panose="020B0503020204020204" pitchFamily="34" charset="-122"/>
                <a:cs typeface="Hind Light" panose="02000000000000000000" pitchFamily="2" charset="0"/>
              </a:rPr>
              <a:t>Languages</a:t>
            </a:r>
            <a:r>
              <a:rPr lang="fr-CA" altLang="fr-FR" dirty="0">
                <a:solidFill>
                  <a:schemeClr val="bg1"/>
                </a:solidFill>
                <a:latin typeface="Hind Light" panose="02000000000000000000" pitchFamily="2" charset="0"/>
                <a:ea typeface="Microsoft YaHei UI" panose="020B0503020204020204" pitchFamily="34" charset="-122"/>
                <a:cs typeface="Hind Light" panose="02000000000000000000" pitchFamily="2" charset="0"/>
              </a:rPr>
              <a:t> - 2023</a:t>
            </a:r>
          </a:p>
        </p:txBody>
      </p:sp>
    </p:spTree>
    <p:extLst>
      <p:ext uri="{BB962C8B-B14F-4D97-AF65-F5344CB8AC3E}">
        <p14:creationId xmlns:p14="http://schemas.microsoft.com/office/powerpoint/2010/main" val="138127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97DE4D4-494E-5828-12C5-BDCF9EAA9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00" y="3523505"/>
            <a:ext cx="3517714" cy="35177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4DCBEA6-058F-76D5-FC29-6C471AD58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92" y="5652655"/>
            <a:ext cx="1193798" cy="11937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9FCF7D2-4FCD-E416-E638-AF64057A1B92}"/>
              </a:ext>
            </a:extLst>
          </p:cNvPr>
          <p:cNvSpPr txBox="1"/>
          <p:nvPr/>
        </p:nvSpPr>
        <p:spPr>
          <a:xfrm>
            <a:off x="858380" y="2347854"/>
            <a:ext cx="45910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6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languages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: EN – FR – DE – IT – SP - NL</a:t>
            </a:r>
          </a:p>
          <a:p>
            <a:pPr marL="285750" indent="-28575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Based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on CEFR</a:t>
            </a:r>
          </a:p>
          <a:p>
            <a:pPr marL="285750" indent="-28575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Fast,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accurate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and reliable</a:t>
            </a:r>
            <a:endParaRPr lang="fr-FR" sz="16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6FA177E-BC79-5AD1-678D-28D129705A36}"/>
              </a:ext>
            </a:extLst>
          </p:cNvPr>
          <p:cNvSpPr/>
          <p:nvPr/>
        </p:nvSpPr>
        <p:spPr>
          <a:xfrm>
            <a:off x="717125" y="1351312"/>
            <a:ext cx="4732330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05B71CD-4CA3-399E-81D1-A24870EE0E2A}"/>
              </a:ext>
            </a:extLst>
          </p:cNvPr>
          <p:cNvSpPr txBox="1">
            <a:spLocks/>
          </p:cNvSpPr>
          <p:nvPr/>
        </p:nvSpPr>
        <p:spPr>
          <a:xfrm>
            <a:off x="858380" y="1393209"/>
            <a:ext cx="4857992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Smart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assessments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723D0F1-CABA-4316-B100-F5C8FA2A168C}"/>
              </a:ext>
            </a:extLst>
          </p:cNvPr>
          <p:cNvSpPr/>
          <p:nvPr/>
        </p:nvSpPr>
        <p:spPr>
          <a:xfrm>
            <a:off x="6475630" y="1393209"/>
            <a:ext cx="4732330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5053726-7A89-F3BC-D157-30F5B3FEAB66}"/>
              </a:ext>
            </a:extLst>
          </p:cNvPr>
          <p:cNvSpPr txBox="1">
            <a:spLocks/>
          </p:cNvSpPr>
          <p:nvPr/>
        </p:nvSpPr>
        <p:spPr>
          <a:xfrm>
            <a:off x="6616884" y="1435106"/>
            <a:ext cx="4472458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How do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you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assess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languages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BEC84BF-A231-F811-BE2B-D6DE4228AE58}"/>
              </a:ext>
            </a:extLst>
          </p:cNvPr>
          <p:cNvSpPr/>
          <p:nvPr/>
        </p:nvSpPr>
        <p:spPr>
          <a:xfrm>
            <a:off x="717125" y="3636542"/>
            <a:ext cx="4732330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0ADFD7E-F31D-3FFF-9507-7E538C9FDFA7}"/>
              </a:ext>
            </a:extLst>
          </p:cNvPr>
          <p:cNvSpPr txBox="1">
            <a:spLocks/>
          </p:cNvSpPr>
          <p:nvPr/>
        </p:nvSpPr>
        <p:spPr>
          <a:xfrm>
            <a:off x="858379" y="3678439"/>
            <a:ext cx="4684377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Tailor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-made to suit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your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needs</a:t>
            </a:r>
            <a:endParaRPr lang="fr-BE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51B28D-886D-FCF8-1792-689B9CE43398}"/>
              </a:ext>
            </a:extLst>
          </p:cNvPr>
          <p:cNvSpPr txBox="1"/>
          <p:nvPr/>
        </p:nvSpPr>
        <p:spPr>
          <a:xfrm>
            <a:off x="858380" y="4676045"/>
            <a:ext cx="4591075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Selection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of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tested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languages</a:t>
            </a:r>
            <a:endParaRPr lang="fr-BE" sz="16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Selection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of interface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languages</a:t>
            </a:r>
            <a:endParaRPr lang="fr-BE" sz="16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Creation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of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bespoke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reports</a:t>
            </a:r>
          </a:p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Interface customisation </a:t>
            </a:r>
          </a:p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API to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connect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to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your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tools</a:t>
            </a:r>
            <a:endParaRPr lang="fr-BE" sz="16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Extremely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easy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to use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159D13F-92D4-1C22-9384-1700CDA8C2B5}"/>
              </a:ext>
            </a:extLst>
          </p:cNvPr>
          <p:cNvSpPr txBox="1">
            <a:spLocks/>
          </p:cNvSpPr>
          <p:nvPr/>
        </p:nvSpPr>
        <p:spPr>
          <a:xfrm>
            <a:off x="514255" y="154603"/>
            <a:ext cx="5678865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ELAO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9F07241-3649-5930-CCB3-7CECC5E12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25" y="3954011"/>
            <a:ext cx="3175122" cy="31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88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97DE4D4-494E-5828-12C5-BDCF9EAA9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00" y="3523505"/>
            <a:ext cx="3517714" cy="35177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4DCBEA6-058F-76D5-FC29-6C471AD58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92" y="5652655"/>
            <a:ext cx="1193798" cy="11937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9FCF7D2-4FCD-E416-E638-AF64057A1B92}"/>
              </a:ext>
            </a:extLst>
          </p:cNvPr>
          <p:cNvSpPr txBox="1"/>
          <p:nvPr/>
        </p:nvSpPr>
        <p:spPr>
          <a:xfrm>
            <a:off x="858380" y="2347854"/>
            <a:ext cx="45910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6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languages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: EN – FR – DE – IT – SP - NL</a:t>
            </a:r>
          </a:p>
          <a:p>
            <a:pPr marL="285750" indent="-28575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Based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on CEFR</a:t>
            </a:r>
          </a:p>
          <a:p>
            <a:pPr marL="285750" indent="-28575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Fast,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accurate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and reliable</a:t>
            </a:r>
            <a:endParaRPr lang="fr-FR" sz="16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6FA177E-BC79-5AD1-678D-28D129705A36}"/>
              </a:ext>
            </a:extLst>
          </p:cNvPr>
          <p:cNvSpPr/>
          <p:nvPr/>
        </p:nvSpPr>
        <p:spPr>
          <a:xfrm>
            <a:off x="717125" y="1351312"/>
            <a:ext cx="4732330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05B71CD-4CA3-399E-81D1-A24870EE0E2A}"/>
              </a:ext>
            </a:extLst>
          </p:cNvPr>
          <p:cNvSpPr txBox="1">
            <a:spLocks/>
          </p:cNvSpPr>
          <p:nvPr/>
        </p:nvSpPr>
        <p:spPr>
          <a:xfrm>
            <a:off x="858380" y="1393209"/>
            <a:ext cx="4857992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Smart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assessments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723D0F1-CABA-4316-B100-F5C8FA2A168C}"/>
              </a:ext>
            </a:extLst>
          </p:cNvPr>
          <p:cNvSpPr/>
          <p:nvPr/>
        </p:nvSpPr>
        <p:spPr>
          <a:xfrm>
            <a:off x="6334374" y="229342"/>
            <a:ext cx="4732330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5053726-7A89-F3BC-D157-30F5B3FEAB66}"/>
              </a:ext>
            </a:extLst>
          </p:cNvPr>
          <p:cNvSpPr txBox="1">
            <a:spLocks/>
          </p:cNvSpPr>
          <p:nvPr/>
        </p:nvSpPr>
        <p:spPr>
          <a:xfrm>
            <a:off x="6475628" y="271239"/>
            <a:ext cx="4472458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How do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you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assess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languages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BEC84BF-A231-F811-BE2B-D6DE4228AE58}"/>
              </a:ext>
            </a:extLst>
          </p:cNvPr>
          <p:cNvSpPr/>
          <p:nvPr/>
        </p:nvSpPr>
        <p:spPr>
          <a:xfrm>
            <a:off x="717125" y="3636542"/>
            <a:ext cx="4732330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0ADFD7E-F31D-3FFF-9507-7E538C9FDFA7}"/>
              </a:ext>
            </a:extLst>
          </p:cNvPr>
          <p:cNvSpPr txBox="1">
            <a:spLocks/>
          </p:cNvSpPr>
          <p:nvPr/>
        </p:nvSpPr>
        <p:spPr>
          <a:xfrm>
            <a:off x="858379" y="3678439"/>
            <a:ext cx="4684377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Tailor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-made to suit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your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needs</a:t>
            </a:r>
            <a:endParaRPr lang="fr-BE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151B28D-886D-FCF8-1792-689B9CE43398}"/>
              </a:ext>
            </a:extLst>
          </p:cNvPr>
          <p:cNvSpPr txBox="1"/>
          <p:nvPr/>
        </p:nvSpPr>
        <p:spPr>
          <a:xfrm>
            <a:off x="858380" y="4676045"/>
            <a:ext cx="4591075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Selection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of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tested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languages</a:t>
            </a:r>
            <a:endParaRPr lang="fr-BE" sz="16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Selection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of interface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languages</a:t>
            </a:r>
            <a:endParaRPr lang="fr-BE" sz="16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Creation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of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bespoke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reports</a:t>
            </a:r>
          </a:p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Interface customisation </a:t>
            </a:r>
          </a:p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API to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connect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to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your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tools</a:t>
            </a:r>
            <a:endParaRPr lang="fr-BE" sz="1600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Extremely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sz="160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easy</a:t>
            </a:r>
            <a:r>
              <a:rPr lang="fr-BE" sz="16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to use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E159D13F-92D4-1C22-9384-1700CDA8C2B5}"/>
              </a:ext>
            </a:extLst>
          </p:cNvPr>
          <p:cNvSpPr txBox="1">
            <a:spLocks/>
          </p:cNvSpPr>
          <p:nvPr/>
        </p:nvSpPr>
        <p:spPr>
          <a:xfrm>
            <a:off x="514255" y="154603"/>
            <a:ext cx="5678865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ELAO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9F07241-3649-5930-CCB3-7CECC5E12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25" y="3954011"/>
            <a:ext cx="3175122" cy="3175122"/>
          </a:xfrm>
          <a:prstGeom prst="rect">
            <a:avLst/>
          </a:prstGeom>
        </p:spPr>
      </p:pic>
      <p:pic>
        <p:nvPicPr>
          <p:cNvPr id="14" name="Image 13" descr="Une image contenant motif, carré, pixel&#10;&#10;Description générée automatiquement">
            <a:extLst>
              <a:ext uri="{FF2B5EF4-FFF2-40B4-BE49-F238E27FC236}">
                <a16:creationId xmlns:a16="http://schemas.microsoft.com/office/drawing/2014/main" id="{5A8E6812-0E2C-422A-9DE8-C9C1FBDC0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06" y="1202230"/>
            <a:ext cx="2919772" cy="29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892964C1-B2BA-5F5C-1164-A27CA2B65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02" y="2108703"/>
            <a:ext cx="4761905" cy="4761905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34FA8A0-9492-7958-D96C-3A2638D4980D}"/>
              </a:ext>
            </a:extLst>
          </p:cNvPr>
          <p:cNvSpPr txBox="1">
            <a:spLocks/>
          </p:cNvSpPr>
          <p:nvPr/>
        </p:nvSpPr>
        <p:spPr>
          <a:xfrm>
            <a:off x="578909" y="639750"/>
            <a:ext cx="6192594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a </a:t>
            </a:r>
            <a:r>
              <a:rPr lang="fr-BE" altLang="fr-FR" sz="40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BE" altLang="fr-FR" sz="40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2023</a:t>
            </a:r>
            <a:endParaRPr lang="fr-BE" altLang="fr-FR" sz="4000" i="1" dirty="0">
              <a:solidFill>
                <a:srgbClr val="9FC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477E02-54BE-DC8C-82CD-7C0A242B0E66}"/>
              </a:ext>
            </a:extLst>
          </p:cNvPr>
          <p:cNvSpPr txBox="1"/>
          <p:nvPr/>
        </p:nvSpPr>
        <p:spPr>
          <a:xfrm>
            <a:off x="2653375" y="2178866"/>
            <a:ext cx="3747804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FC640"/>
              </a:buClr>
            </a:pPr>
            <a:r>
              <a:rPr lang="fr-BE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Best </a:t>
            </a:r>
            <a:r>
              <a:rPr lang="fr-BE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ways</a:t>
            </a:r>
            <a:r>
              <a:rPr lang="fr-BE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?</a:t>
            </a:r>
            <a:endParaRPr lang="fr-FR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4DCBEA6-058F-76D5-FC29-6C471AD58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92" y="5652655"/>
            <a:ext cx="1193798" cy="119379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3735B5A-CA1D-EE2F-F10C-6097DCD6E510}"/>
              </a:ext>
            </a:extLst>
          </p:cNvPr>
          <p:cNvSpPr txBox="1"/>
          <p:nvPr/>
        </p:nvSpPr>
        <p:spPr>
          <a:xfrm>
            <a:off x="2688873" y="3619704"/>
            <a:ext cx="3747804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FC640"/>
              </a:buClr>
            </a:pPr>
            <a:r>
              <a:rPr lang="fr-BE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Best apps?</a:t>
            </a:r>
            <a:endParaRPr lang="fr-FR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FCF7D2-4FCD-E416-E638-AF64057A1B92}"/>
              </a:ext>
            </a:extLst>
          </p:cNvPr>
          <p:cNvSpPr txBox="1"/>
          <p:nvPr/>
        </p:nvSpPr>
        <p:spPr>
          <a:xfrm>
            <a:off x="2688873" y="5074376"/>
            <a:ext cx="3747804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FC640"/>
              </a:buClr>
            </a:pP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General vs.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Specialized</a:t>
            </a: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?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DFF76A8-3086-F64A-556C-E03F9E0DC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14" y="3348627"/>
            <a:ext cx="3556280" cy="3556280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CA56D9A-A3D5-7B2B-DFF4-5D2B68D56352}"/>
              </a:ext>
            </a:extLst>
          </p:cNvPr>
          <p:cNvSpPr/>
          <p:nvPr/>
        </p:nvSpPr>
        <p:spPr>
          <a:xfrm>
            <a:off x="723238" y="2003624"/>
            <a:ext cx="1706196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1191EAAD-8582-84C0-B5EB-79B5497E29AD}"/>
              </a:ext>
            </a:extLst>
          </p:cNvPr>
          <p:cNvSpPr txBox="1">
            <a:spLocks/>
          </p:cNvSpPr>
          <p:nvPr/>
        </p:nvSpPr>
        <p:spPr>
          <a:xfrm>
            <a:off x="864492" y="2045521"/>
            <a:ext cx="1521754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Efficiency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6057A8A-FCF2-716A-3C6F-63F806FAF8A3}"/>
              </a:ext>
            </a:extLst>
          </p:cNvPr>
          <p:cNvSpPr/>
          <p:nvPr/>
        </p:nvSpPr>
        <p:spPr>
          <a:xfrm>
            <a:off x="741711" y="3414405"/>
            <a:ext cx="1706196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3948C25C-D65F-B4E5-B888-074E35D1F0EE}"/>
              </a:ext>
            </a:extLst>
          </p:cNvPr>
          <p:cNvSpPr txBox="1">
            <a:spLocks/>
          </p:cNvSpPr>
          <p:nvPr/>
        </p:nvSpPr>
        <p:spPr>
          <a:xfrm>
            <a:off x="882965" y="3456302"/>
            <a:ext cx="1232164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Apps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CD29C20-EE39-9553-A1F7-44E3D46F462A}"/>
              </a:ext>
            </a:extLst>
          </p:cNvPr>
          <p:cNvSpPr/>
          <p:nvPr/>
        </p:nvSpPr>
        <p:spPr>
          <a:xfrm>
            <a:off x="741711" y="4869077"/>
            <a:ext cx="1706196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52B3DE62-EA0E-F676-4511-0B3E21B263C3}"/>
              </a:ext>
            </a:extLst>
          </p:cNvPr>
          <p:cNvSpPr txBox="1">
            <a:spLocks/>
          </p:cNvSpPr>
          <p:nvPr/>
        </p:nvSpPr>
        <p:spPr>
          <a:xfrm>
            <a:off x="882965" y="4910974"/>
            <a:ext cx="1503281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Content 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892964C1-B2BA-5F5C-1164-A27CA2B65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02" y="2108703"/>
            <a:ext cx="4761905" cy="4761905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34FA8A0-9492-7958-D96C-3A2638D4980D}"/>
              </a:ext>
            </a:extLst>
          </p:cNvPr>
          <p:cNvSpPr txBox="1">
            <a:spLocks/>
          </p:cNvSpPr>
          <p:nvPr/>
        </p:nvSpPr>
        <p:spPr>
          <a:xfrm>
            <a:off x="578909" y="639750"/>
            <a:ext cx="6192594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a </a:t>
            </a:r>
            <a:r>
              <a:rPr lang="fr-BE" altLang="fr-FR" sz="40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BE" altLang="fr-FR" sz="40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2023</a:t>
            </a:r>
            <a:endParaRPr lang="fr-BE" altLang="fr-FR" sz="4000" i="1" dirty="0">
              <a:solidFill>
                <a:srgbClr val="9FC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477E02-54BE-DC8C-82CD-7C0A242B0E66}"/>
              </a:ext>
            </a:extLst>
          </p:cNvPr>
          <p:cNvSpPr txBox="1"/>
          <p:nvPr/>
        </p:nvSpPr>
        <p:spPr>
          <a:xfrm>
            <a:off x="2653375" y="2178866"/>
            <a:ext cx="3747804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FC640"/>
              </a:buClr>
            </a:pPr>
            <a:r>
              <a:rPr lang="fr-BE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Best </a:t>
            </a:r>
            <a:r>
              <a:rPr lang="fr-BE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ways</a:t>
            </a:r>
            <a:r>
              <a:rPr lang="fr-BE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?</a:t>
            </a:r>
            <a:endParaRPr lang="fr-FR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4DCBEA6-058F-76D5-FC29-6C471AD58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92" y="5652655"/>
            <a:ext cx="1193798" cy="119379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3735B5A-CA1D-EE2F-F10C-6097DCD6E510}"/>
              </a:ext>
            </a:extLst>
          </p:cNvPr>
          <p:cNvSpPr txBox="1"/>
          <p:nvPr/>
        </p:nvSpPr>
        <p:spPr>
          <a:xfrm>
            <a:off x="2688873" y="3619704"/>
            <a:ext cx="3747804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FC640"/>
              </a:buClr>
            </a:pPr>
            <a:r>
              <a:rPr lang="fr-BE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Best apps?</a:t>
            </a:r>
            <a:endParaRPr lang="fr-FR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FCF7D2-4FCD-E416-E638-AF64057A1B92}"/>
              </a:ext>
            </a:extLst>
          </p:cNvPr>
          <p:cNvSpPr txBox="1"/>
          <p:nvPr/>
        </p:nvSpPr>
        <p:spPr>
          <a:xfrm>
            <a:off x="2688873" y="5074376"/>
            <a:ext cx="3747804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9FC640"/>
              </a:buClr>
            </a:pP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General vs.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Specialized</a:t>
            </a: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5A8C685-57B2-9D55-86DD-221EC9A8E4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38014" r="37840" b="42337"/>
          <a:stretch/>
        </p:blipFill>
        <p:spPr>
          <a:xfrm>
            <a:off x="8069295" y="1200335"/>
            <a:ext cx="3556280" cy="1957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DFF76A8-3086-F64A-556C-E03F9E0DC8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14" y="3348627"/>
            <a:ext cx="3556280" cy="355628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62FCA49-CB8D-8DF1-5A8B-C5CCEA5B08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85" y="734183"/>
            <a:ext cx="549844" cy="549844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CA56D9A-A3D5-7B2B-DFF4-5D2B68D56352}"/>
              </a:ext>
            </a:extLst>
          </p:cNvPr>
          <p:cNvSpPr/>
          <p:nvPr/>
        </p:nvSpPr>
        <p:spPr>
          <a:xfrm>
            <a:off x="723238" y="2003624"/>
            <a:ext cx="1706196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1191EAAD-8582-84C0-B5EB-79B5497E29AD}"/>
              </a:ext>
            </a:extLst>
          </p:cNvPr>
          <p:cNvSpPr txBox="1">
            <a:spLocks/>
          </p:cNvSpPr>
          <p:nvPr/>
        </p:nvSpPr>
        <p:spPr>
          <a:xfrm>
            <a:off x="864492" y="2045521"/>
            <a:ext cx="1521754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Efficiency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6057A8A-FCF2-716A-3C6F-63F806FAF8A3}"/>
              </a:ext>
            </a:extLst>
          </p:cNvPr>
          <p:cNvSpPr/>
          <p:nvPr/>
        </p:nvSpPr>
        <p:spPr>
          <a:xfrm>
            <a:off x="741711" y="3414405"/>
            <a:ext cx="1706196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3948C25C-D65F-B4E5-B888-074E35D1F0EE}"/>
              </a:ext>
            </a:extLst>
          </p:cNvPr>
          <p:cNvSpPr txBox="1">
            <a:spLocks/>
          </p:cNvSpPr>
          <p:nvPr/>
        </p:nvSpPr>
        <p:spPr>
          <a:xfrm>
            <a:off x="882965" y="3456302"/>
            <a:ext cx="1232164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Apps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CD29C20-EE39-9553-A1F7-44E3D46F462A}"/>
              </a:ext>
            </a:extLst>
          </p:cNvPr>
          <p:cNvSpPr/>
          <p:nvPr/>
        </p:nvSpPr>
        <p:spPr>
          <a:xfrm>
            <a:off x="741711" y="4869077"/>
            <a:ext cx="1706196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52B3DE62-EA0E-F676-4511-0B3E21B263C3}"/>
              </a:ext>
            </a:extLst>
          </p:cNvPr>
          <p:cNvSpPr txBox="1">
            <a:spLocks/>
          </p:cNvSpPr>
          <p:nvPr/>
        </p:nvSpPr>
        <p:spPr>
          <a:xfrm>
            <a:off x="882965" y="4910974"/>
            <a:ext cx="1503281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Content 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45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09533" y="761116"/>
            <a:ext cx="38885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Visual, auditory &amp; kinaesthetic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Speech recognition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Pronunciation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Adaptive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Micro-learning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Spaced recall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Fun &amp; interactive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User-friendly &amp; engaging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User-centric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Open and guided paths 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Integrated translator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Vocabulary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Grammar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Audio content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Specific content</a:t>
            </a:r>
          </a:p>
          <a:p>
            <a:pPr algn="ctr"/>
            <a:r>
              <a:rPr lang="en-GB" sz="170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Easy to create new content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4DCBEA6-058F-76D5-FC29-6C471AD58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92" y="5652655"/>
            <a:ext cx="1193798" cy="119379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E159D13F-92D4-1C22-9384-1700CDA8C2B5}"/>
              </a:ext>
            </a:extLst>
          </p:cNvPr>
          <p:cNvSpPr txBox="1">
            <a:spLocks/>
          </p:cNvSpPr>
          <p:nvPr/>
        </p:nvSpPr>
        <p:spPr>
          <a:xfrm>
            <a:off x="682085" y="989284"/>
            <a:ext cx="5678865" cy="951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4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altLang="fr-FR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…?</a:t>
            </a:r>
          </a:p>
          <a:p>
            <a:pPr>
              <a:lnSpc>
                <a:spcPct val="100000"/>
              </a:lnSpc>
            </a:pPr>
            <a:r>
              <a:rPr lang="fr-FR" altLang="fr-FR" sz="40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fr-FR" altLang="fr-FR" sz="40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fr-FR" altLang="fr-FR" sz="40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40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wish</a:t>
            </a:r>
            <a:r>
              <a:rPr lang="fr-FR" altLang="fr-FR" sz="40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40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endParaRPr lang="fr-BE" altLang="fr-F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rapèze 21"/>
          <p:cNvSpPr/>
          <p:nvPr/>
        </p:nvSpPr>
        <p:spPr>
          <a:xfrm rot="10800000">
            <a:off x="5956351" y="585217"/>
            <a:ext cx="5394960" cy="4616977"/>
          </a:xfrm>
          <a:prstGeom prst="trapezoi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Chevron 28"/>
          <p:cNvSpPr/>
          <p:nvPr/>
        </p:nvSpPr>
        <p:spPr>
          <a:xfrm rot="5400000">
            <a:off x="8438345" y="4253623"/>
            <a:ext cx="394396" cy="2798064"/>
          </a:xfrm>
          <a:prstGeom prst="chevron">
            <a:avLst>
              <a:gd name="adj" fmla="val 72687"/>
            </a:avLst>
          </a:prstGeom>
          <a:solidFill>
            <a:srgbClr val="9FC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 rot="5400000">
            <a:off x="8440683" y="4571274"/>
            <a:ext cx="394396" cy="2798064"/>
          </a:xfrm>
          <a:prstGeom prst="chevron">
            <a:avLst>
              <a:gd name="adj" fmla="val 72687"/>
            </a:avLst>
          </a:prstGeom>
          <a:solidFill>
            <a:srgbClr val="9FC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 rot="5400000">
            <a:off x="8461309" y="4899304"/>
            <a:ext cx="394396" cy="2798064"/>
          </a:xfrm>
          <a:prstGeom prst="chevron">
            <a:avLst>
              <a:gd name="adj" fmla="val 72687"/>
            </a:avLst>
          </a:prstGeom>
          <a:solidFill>
            <a:srgbClr val="9FC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92964C1-B2BA-5F5C-1164-A27CA2B65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3" y="1719071"/>
            <a:ext cx="5266915" cy="526691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72" y="3114959"/>
            <a:ext cx="5692140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8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892964C1-B2BA-5F5C-1164-A27CA2B65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13" y="2422714"/>
            <a:ext cx="4447894" cy="444789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34FA8A0-9492-7958-D96C-3A2638D4980D}"/>
              </a:ext>
            </a:extLst>
          </p:cNvPr>
          <p:cNvSpPr txBox="1">
            <a:spLocks/>
          </p:cNvSpPr>
          <p:nvPr/>
        </p:nvSpPr>
        <p:spPr>
          <a:xfrm>
            <a:off x="530570" y="804341"/>
            <a:ext cx="5234243" cy="1099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fr-FR" altLang="fr-FR" sz="40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r>
              <a:rPr lang="fr-FR" altLang="fr-FR" sz="40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altLang="fr-F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15-month </a:t>
            </a:r>
            <a:r>
              <a:rPr lang="fr-FR" altLang="fr-FR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journey</a:t>
            </a:r>
            <a:endParaRPr lang="fr-FR" altLang="fr-F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4DCBEA6-058F-76D5-FC29-6C471AD587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92" y="5652655"/>
            <a:ext cx="1193798" cy="11937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16" y="3577660"/>
            <a:ext cx="3292948" cy="3292948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7D9D1F41-95AC-98CF-B11B-CBF1B9B3D242}"/>
              </a:ext>
            </a:extLst>
          </p:cNvPr>
          <p:cNvSpPr txBox="1"/>
          <p:nvPr/>
        </p:nvSpPr>
        <p:spPr>
          <a:xfrm>
            <a:off x="904478" y="3533431"/>
            <a:ext cx="4484600" cy="171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15 people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involved</a:t>
            </a:r>
            <a:endParaRPr lang="fr-FR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More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than</a:t>
            </a: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100 meetings</a:t>
            </a: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More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than</a:t>
            </a: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1000 cups of coffee</a:t>
            </a: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More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than</a:t>
            </a: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3000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development</a:t>
            </a: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hours</a:t>
            </a:r>
            <a:endParaRPr lang="fr-FR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35" name="Rectangle : coins arrondis 1">
            <a:extLst>
              <a:ext uri="{FF2B5EF4-FFF2-40B4-BE49-F238E27FC236}">
                <a16:creationId xmlns:a16="http://schemas.microsoft.com/office/drawing/2014/main" id="{96FA177E-BC79-5AD1-678D-28D129705A36}"/>
              </a:ext>
            </a:extLst>
          </p:cNvPr>
          <p:cNvSpPr/>
          <p:nvPr/>
        </p:nvSpPr>
        <p:spPr>
          <a:xfrm>
            <a:off x="763224" y="2458844"/>
            <a:ext cx="4732330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605B71CD-4CA3-399E-81D1-A24870EE0E2A}"/>
              </a:ext>
            </a:extLst>
          </p:cNvPr>
          <p:cNvSpPr txBox="1">
            <a:spLocks/>
          </p:cNvSpPr>
          <p:nvPr/>
        </p:nvSpPr>
        <p:spPr>
          <a:xfrm>
            <a:off x="904478" y="2500741"/>
            <a:ext cx="4224337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 err="1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Some</a:t>
            </a: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figures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D9D1F41-95AC-98CF-B11B-CBF1B9B3D242}"/>
              </a:ext>
            </a:extLst>
          </p:cNvPr>
          <p:cNvSpPr txBox="1"/>
          <p:nvPr/>
        </p:nvSpPr>
        <p:spPr>
          <a:xfrm>
            <a:off x="6938524" y="1427172"/>
            <a:ext cx="4168387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Innovations </a:t>
            </a:r>
          </a:p>
          <a:p>
            <a:pPr marL="342900" indent="-342900">
              <a:lnSpc>
                <a:spcPct val="150000"/>
              </a:lnSpc>
              <a:buClr>
                <a:srgbClr val="9FC640"/>
              </a:buClr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Using</a:t>
            </a: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ChatGPT</a:t>
            </a: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and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other</a:t>
            </a: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tools</a:t>
            </a: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to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generate</a:t>
            </a:r>
            <a:r>
              <a:rPr lang="fr-FR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content </a:t>
            </a:r>
            <a:r>
              <a:rPr lang="fr-FR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automatically</a:t>
            </a:r>
            <a:endParaRPr lang="fr-FR" dirty="0">
              <a:solidFill>
                <a:schemeClr val="bg1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  <p:sp>
        <p:nvSpPr>
          <p:cNvPr id="38" name="Rectangle : coins arrondis 1">
            <a:extLst>
              <a:ext uri="{FF2B5EF4-FFF2-40B4-BE49-F238E27FC236}">
                <a16:creationId xmlns:a16="http://schemas.microsoft.com/office/drawing/2014/main" id="{96FA177E-BC79-5AD1-678D-28D129705A36}"/>
              </a:ext>
            </a:extLst>
          </p:cNvPr>
          <p:cNvSpPr/>
          <p:nvPr/>
        </p:nvSpPr>
        <p:spPr>
          <a:xfrm>
            <a:off x="6741320" y="469474"/>
            <a:ext cx="4732330" cy="883804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605B71CD-4CA3-399E-81D1-A24870EE0E2A}"/>
              </a:ext>
            </a:extLst>
          </p:cNvPr>
          <p:cNvSpPr txBox="1">
            <a:spLocks/>
          </p:cNvSpPr>
          <p:nvPr/>
        </p:nvSpPr>
        <p:spPr>
          <a:xfrm>
            <a:off x="6882574" y="511371"/>
            <a:ext cx="4224337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800" b="0" dirty="0">
                <a:solidFill>
                  <a:srgbClr val="00576F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This has lead to …</a:t>
            </a:r>
            <a:endParaRPr lang="fr-CA" altLang="fr-FR" sz="2800" b="0" dirty="0">
              <a:solidFill>
                <a:srgbClr val="00576F"/>
              </a:solidFill>
              <a:latin typeface="Hind Light" panose="02000000000000000000" pitchFamily="2" charset="0"/>
              <a:cs typeface="Hin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86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833522-41DC-DCAD-887F-64B324A18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90788" y="2456683"/>
            <a:ext cx="5596129" cy="5596129"/>
          </a:xfrm>
          <a:prstGeom prst="rect">
            <a:avLst/>
          </a:prstGeom>
        </p:spPr>
      </p:pic>
      <p:sp>
        <p:nvSpPr>
          <p:cNvPr id="18" name="Rectangle : coins arrondis 1">
            <a:extLst>
              <a:ext uri="{FF2B5EF4-FFF2-40B4-BE49-F238E27FC236}">
                <a16:creationId xmlns:a16="http://schemas.microsoft.com/office/drawing/2014/main" id="{96FA177E-BC79-5AD1-678D-28D129705A36}"/>
              </a:ext>
            </a:extLst>
          </p:cNvPr>
          <p:cNvSpPr/>
          <p:nvPr/>
        </p:nvSpPr>
        <p:spPr>
          <a:xfrm>
            <a:off x="4098118" y="651628"/>
            <a:ext cx="6454057" cy="1158883"/>
          </a:xfrm>
          <a:prstGeom prst="roundRect">
            <a:avLst>
              <a:gd name="adj" fmla="val 26216"/>
            </a:avLst>
          </a:prstGeom>
          <a:solidFill>
            <a:schemeClr val="bg1"/>
          </a:solidFill>
          <a:ln w="12700">
            <a:solidFill>
              <a:srgbClr val="00576F"/>
            </a:solidFill>
          </a:ln>
          <a:effectLst>
            <a:outerShdw blurRad="50800" dist="127000" dir="2700000" algn="tl" rotWithShape="0">
              <a:srgbClr val="002E42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4FA8A0-9492-7958-D96C-3A2638D4980D}"/>
              </a:ext>
            </a:extLst>
          </p:cNvPr>
          <p:cNvSpPr txBox="1">
            <a:spLocks/>
          </p:cNvSpPr>
          <p:nvPr/>
        </p:nvSpPr>
        <p:spPr>
          <a:xfrm>
            <a:off x="4279507" y="742489"/>
            <a:ext cx="6132461" cy="887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BE" altLang="fr-FR" sz="3200" b="0" dirty="0">
                <a:solidFill>
                  <a:srgbClr val="005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Spotify &amp; </a:t>
            </a:r>
            <a:r>
              <a:rPr lang="fr-BE" altLang="fr-FR" sz="3200" b="0" dirty="0" err="1">
                <a:solidFill>
                  <a:srgbClr val="005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fr-BE" altLang="fr-FR" sz="3200" b="0" dirty="0">
                <a:solidFill>
                  <a:srgbClr val="0057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BE" altLang="fr-FR" sz="32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Leapsy</a:t>
            </a:r>
            <a:endParaRPr lang="fr-BE" altLang="fr-FR" sz="3200" i="1" dirty="0">
              <a:solidFill>
                <a:srgbClr val="9FC6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4DCBEA6-058F-76D5-FC29-6C471AD587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92" y="5652655"/>
            <a:ext cx="1193798" cy="119379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A36EE78-7C83-6099-FC6A-893C221EB3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4" t="15195" r="38026" b="14172"/>
          <a:stretch/>
        </p:blipFill>
        <p:spPr>
          <a:xfrm>
            <a:off x="786773" y="315917"/>
            <a:ext cx="3311346" cy="6530536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3E46ACF4-882C-59B5-FBEB-A3644A3BE6C9}"/>
              </a:ext>
            </a:extLst>
          </p:cNvPr>
          <p:cNvSpPr txBox="1">
            <a:spLocks/>
          </p:cNvSpPr>
          <p:nvPr/>
        </p:nvSpPr>
        <p:spPr>
          <a:xfrm>
            <a:off x="5413363" y="2105910"/>
            <a:ext cx="5842901" cy="1553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An </a:t>
            </a:r>
            <a:r>
              <a:rPr lang="fr-BE" altLang="fr-FR" sz="2400" b="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enticing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mobile application </a:t>
            </a:r>
            <a:r>
              <a:rPr lang="fr-BE" altLang="fr-FR" sz="2400" b="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that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400" b="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allows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400" b="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students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to </a:t>
            </a:r>
            <a:r>
              <a:rPr lang="fr-BE" altLang="fr-FR" sz="24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a new </a:t>
            </a:r>
            <a:r>
              <a:rPr lang="fr-BE" altLang="fr-FR" sz="2400" b="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language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4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fr-BE" altLang="fr-FR" sz="24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 a fun </a:t>
            </a:r>
            <a:r>
              <a:rPr lang="fr-BE" altLang="fr-FR" sz="24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. 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E46ACF4-882C-59B5-FBEB-A3644A3BE6C9}"/>
              </a:ext>
            </a:extLst>
          </p:cNvPr>
          <p:cNvSpPr txBox="1">
            <a:spLocks/>
          </p:cNvSpPr>
          <p:nvPr/>
        </p:nvSpPr>
        <p:spPr>
          <a:xfrm>
            <a:off x="5413363" y="4062340"/>
            <a:ext cx="5842901" cy="1581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On the </a:t>
            </a:r>
            <a:r>
              <a:rPr lang="fr-BE" altLang="fr-FR" sz="2400" b="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trainers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' </a:t>
            </a:r>
            <a:r>
              <a:rPr lang="fr-BE" altLang="fr-FR" sz="2400" b="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side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, </a:t>
            </a:r>
            <a:r>
              <a:rPr lang="fr-BE" altLang="fr-FR" sz="2400" b="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Leapsy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</a:t>
            </a:r>
            <a:r>
              <a:rPr lang="fr-BE" altLang="fr-FR" sz="2400" b="0" dirty="0" err="1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is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 an </a:t>
            </a:r>
            <a:r>
              <a:rPr lang="fr-BE" altLang="fr-FR" sz="24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</a:t>
            </a:r>
            <a:r>
              <a:rPr lang="fr-BE" altLang="fr-FR" sz="24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fr-BE" altLang="fr-FR" sz="2400" i="1" dirty="0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distance or face-to-face </a:t>
            </a:r>
            <a:r>
              <a:rPr lang="fr-BE" altLang="fr-FR" sz="2400" i="1" dirty="0" err="1">
                <a:solidFill>
                  <a:srgbClr val="9FC6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lang="fr-BE" altLang="fr-FR" sz="2400" b="0" dirty="0">
                <a:solidFill>
                  <a:schemeClr val="bg1"/>
                </a:solidFill>
                <a:latin typeface="Hind Light" panose="02000000000000000000" pitchFamily="2" charset="0"/>
                <a:cs typeface="Hind Light" panose="02000000000000000000" pitchFamily="2" charset="0"/>
              </a:rPr>
              <a:t>.</a:t>
            </a:r>
          </a:p>
        </p:txBody>
      </p:sp>
      <p:sp>
        <p:nvSpPr>
          <p:cNvPr id="2" name="Ellipse 1"/>
          <p:cNvSpPr/>
          <p:nvPr/>
        </p:nvSpPr>
        <p:spPr>
          <a:xfrm>
            <a:off x="4032619" y="2276319"/>
            <a:ext cx="1216037" cy="1216037"/>
          </a:xfrm>
          <a:prstGeom prst="ellipse">
            <a:avLst/>
          </a:prstGeom>
          <a:solidFill>
            <a:srgbClr val="9FC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3E46ACF4-882C-59B5-FBEB-A3644A3BE6C9}"/>
              </a:ext>
            </a:extLst>
          </p:cNvPr>
          <p:cNvSpPr txBox="1">
            <a:spLocks/>
          </p:cNvSpPr>
          <p:nvPr/>
        </p:nvSpPr>
        <p:spPr>
          <a:xfrm>
            <a:off x="4263144" y="2330805"/>
            <a:ext cx="754986" cy="1103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BE" altLang="fr-FR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Ellipse 22"/>
          <p:cNvSpPr/>
          <p:nvPr/>
        </p:nvSpPr>
        <p:spPr>
          <a:xfrm>
            <a:off x="4032619" y="4085973"/>
            <a:ext cx="1216037" cy="1216037"/>
          </a:xfrm>
          <a:prstGeom prst="ellipse">
            <a:avLst/>
          </a:prstGeom>
          <a:solidFill>
            <a:srgbClr val="9FC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E46ACF4-882C-59B5-FBEB-A3644A3BE6C9}"/>
              </a:ext>
            </a:extLst>
          </p:cNvPr>
          <p:cNvSpPr txBox="1">
            <a:spLocks/>
          </p:cNvSpPr>
          <p:nvPr/>
        </p:nvSpPr>
        <p:spPr>
          <a:xfrm>
            <a:off x="4263144" y="4140459"/>
            <a:ext cx="754986" cy="1103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u="none" kern="1200" spc="-100" baseline="0">
                <a:solidFill>
                  <a:srgbClr val="004B6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BE" altLang="fr-FR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083523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rmAutofit fontScale="85000" lnSpcReduction="20000"/>
      </a:bodyPr>
      <a:lstStyle>
        <a:defPPr algn="l" eaLnBrk="1" hangingPunct="1">
          <a:spcBef>
            <a:spcPts val="600"/>
          </a:spcBef>
          <a:buFont typeface="Arial" panose="020B0604020202020204" pitchFamily="34" charset="0"/>
          <a:buNone/>
          <a:defRPr sz="2000" dirty="0" smtClean="0">
            <a:solidFill>
              <a:srgbClr val="004B6C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">
  <a:themeElements>
    <a:clrScheme name="Accent 1">
      <a:dk1>
        <a:sysClr val="windowText" lastClr="000000"/>
      </a:dk1>
      <a:lt1>
        <a:sysClr val="window" lastClr="FFFFFF"/>
      </a:lt1>
      <a:dk2>
        <a:srgbClr val="003A7B"/>
      </a:dk2>
      <a:lt2>
        <a:srgbClr val="B5B7AC"/>
      </a:lt2>
      <a:accent1>
        <a:srgbClr val="8C8F81"/>
      </a:accent1>
      <a:accent2>
        <a:srgbClr val="62982C"/>
      </a:accent2>
      <a:accent3>
        <a:srgbClr val="9BBB59"/>
      </a:accent3>
      <a:accent4>
        <a:srgbClr val="44436F"/>
      </a:accent4>
      <a:accent5>
        <a:srgbClr val="007D98"/>
      </a:accent5>
      <a:accent6>
        <a:srgbClr val="DC5A21"/>
      </a:accent6>
      <a:hlink>
        <a:srgbClr val="0000FF"/>
      </a:hlink>
      <a:folHlink>
        <a:srgbClr val="800080"/>
      </a:folHlink>
    </a:clrScheme>
    <a:fontScheme name="Microsoft">
      <a:majorFont>
        <a:latin typeface="Microsoft JhengHei UI"/>
        <a:ea typeface=""/>
        <a:cs typeface=""/>
      </a:majorFont>
      <a:minorFont>
        <a:latin typeface="Microsoft JhengHei UI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rmAutofit fontScale="85000" lnSpcReduction="20000"/>
      </a:bodyPr>
      <a:lstStyle>
        <a:defPPr algn="l" eaLnBrk="1" hangingPunct="1">
          <a:spcBef>
            <a:spcPts val="600"/>
          </a:spcBef>
          <a:buFont typeface="Arial" panose="020B0604020202020204" pitchFamily="34" charset="0"/>
          <a:buNone/>
          <a:defRPr sz="2000" dirty="0" smtClean="0">
            <a:solidFill>
              <a:srgbClr val="004B6C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4770</TotalTime>
  <Words>466</Words>
  <Application>Microsoft Macintosh PowerPoint</Application>
  <PresentationFormat>Grand écran</PresentationFormat>
  <Paragraphs>143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9" baseType="lpstr">
      <vt:lpstr>Microsoft JhengHei</vt:lpstr>
      <vt:lpstr>Microsoft JhengHei UI</vt:lpstr>
      <vt:lpstr>Microsoft YaHei UI</vt:lpstr>
      <vt:lpstr>Arial</vt:lpstr>
      <vt:lpstr>Calibri</vt:lpstr>
      <vt:lpstr>Calibri Light</vt:lpstr>
      <vt:lpstr>Chalkboard Bold</vt:lpstr>
      <vt:lpstr>Courier New</vt:lpstr>
      <vt:lpstr>Hind Light</vt:lpstr>
      <vt:lpstr>Lucida Grande</vt:lpstr>
      <vt:lpstr>Tahoma</vt:lpstr>
      <vt:lpstr>Times New Roman</vt:lpstr>
      <vt:lpstr>Wingdings</vt:lpstr>
      <vt:lpstr>Conception personnalisée</vt:lpstr>
      <vt:lpstr>accent</vt:lpstr>
      <vt:lpstr>2_Conception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Naveau</dc:creator>
  <cp:lastModifiedBy>Michel Demonceau</cp:lastModifiedBy>
  <cp:revision>67</cp:revision>
  <dcterms:created xsi:type="dcterms:W3CDTF">2021-04-14T12:25:29Z</dcterms:created>
  <dcterms:modified xsi:type="dcterms:W3CDTF">2023-11-29T15:39:33Z</dcterms:modified>
</cp:coreProperties>
</file>