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1" r:id="rId9"/>
    <p:sldId id="262" r:id="rId1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sinet.org.uk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hyperlink" Target="http://www.businet.org.u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1811527" y="2506599"/>
            <a:ext cx="4071923" cy="18244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90601" marR="481349" algn="ctr">
              <a:lnSpc>
                <a:spcPts val="6820"/>
              </a:lnSpc>
              <a:spcBef>
                <a:spcPts val="341"/>
              </a:spcBef>
            </a:pPr>
            <a:r>
              <a:rPr sz="9900" spc="0" baseline="3309" dirty="0">
                <a:solidFill>
                  <a:srgbClr val="FFFFFF"/>
                </a:solidFill>
                <a:latin typeface="Calibri"/>
                <a:cs typeface="Calibri"/>
              </a:rPr>
              <a:t>BUSINET</a:t>
            </a:r>
            <a:endParaRPr sz="6600" dirty="0">
              <a:latin typeface="Calibri"/>
              <a:cs typeface="Calibri"/>
            </a:endParaRPr>
          </a:p>
          <a:p>
            <a:pPr algn="ctr">
              <a:lnSpc>
                <a:spcPct val="101725"/>
              </a:lnSpc>
              <a:spcBef>
                <a:spcPts val="3254"/>
              </a:spcBef>
            </a:pPr>
            <a:r>
              <a:rPr sz="3200" spc="0" dirty="0">
                <a:solidFill>
                  <a:srgbClr val="B84542"/>
                </a:solidFill>
                <a:latin typeface="Calibri"/>
                <a:cs typeface="Calibri"/>
              </a:rPr>
              <a:t>I</a:t>
            </a:r>
            <a:r>
              <a:rPr sz="3200" spc="-29" dirty="0">
                <a:solidFill>
                  <a:srgbClr val="B84542"/>
                </a:solidFill>
                <a:latin typeface="Calibri"/>
                <a:cs typeface="Calibri"/>
              </a:rPr>
              <a:t>n</a:t>
            </a:r>
            <a:r>
              <a:rPr sz="3200" spc="0" dirty="0">
                <a:solidFill>
                  <a:srgbClr val="B84542"/>
                </a:solidFill>
                <a:latin typeface="Calibri"/>
                <a:cs typeface="Calibri"/>
              </a:rPr>
              <a:t>t</a:t>
            </a:r>
            <a:r>
              <a:rPr sz="3200" spc="-54" dirty="0">
                <a:solidFill>
                  <a:srgbClr val="B84542"/>
                </a:solidFill>
                <a:latin typeface="Calibri"/>
                <a:cs typeface="Calibri"/>
              </a:rPr>
              <a:t>r</a:t>
            </a:r>
            <a:r>
              <a:rPr sz="3200" spc="0" dirty="0">
                <a:solidFill>
                  <a:srgbClr val="B84542"/>
                </a:solidFill>
                <a:latin typeface="Calibri"/>
                <a:cs typeface="Calibri"/>
              </a:rPr>
              <a:t>oducing</a:t>
            </a:r>
            <a:r>
              <a:rPr sz="3200" spc="24" dirty="0">
                <a:solidFill>
                  <a:srgbClr val="B84542"/>
                </a:solidFill>
                <a:latin typeface="Calibri"/>
                <a:cs typeface="Calibri"/>
              </a:rPr>
              <a:t> </a:t>
            </a:r>
            <a:r>
              <a:rPr sz="3200" spc="0" dirty="0">
                <a:solidFill>
                  <a:srgbClr val="B84542"/>
                </a:solidFill>
                <a:latin typeface="Calibri"/>
                <a:cs typeface="Calibri"/>
              </a:rPr>
              <a:t>the n</a:t>
            </a:r>
            <a:r>
              <a:rPr sz="3200" spc="-14" dirty="0">
                <a:solidFill>
                  <a:srgbClr val="B84542"/>
                </a:solidFill>
                <a:latin typeface="Calibri"/>
                <a:cs typeface="Calibri"/>
              </a:rPr>
              <a:t>e</a:t>
            </a:r>
            <a:r>
              <a:rPr sz="3200" spc="0" dirty="0">
                <a:solidFill>
                  <a:srgbClr val="B84542"/>
                </a:solidFill>
                <a:latin typeface="Calibri"/>
                <a:cs typeface="Calibri"/>
              </a:rPr>
              <a:t>t</a:t>
            </a:r>
            <a:r>
              <a:rPr sz="3200" spc="-29" dirty="0">
                <a:solidFill>
                  <a:srgbClr val="B84542"/>
                </a:solidFill>
                <a:latin typeface="Calibri"/>
                <a:cs typeface="Calibri"/>
              </a:rPr>
              <a:t>w</a:t>
            </a:r>
            <a:r>
              <a:rPr sz="3200" spc="0" dirty="0">
                <a:solidFill>
                  <a:srgbClr val="B84542"/>
                </a:solidFill>
                <a:latin typeface="Calibri"/>
                <a:cs typeface="Calibri"/>
              </a:rPr>
              <a:t>ork</a:t>
            </a:r>
            <a:endParaRPr sz="32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1808226" y="2864739"/>
            <a:ext cx="190500" cy="1950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1808226" y="3267075"/>
            <a:ext cx="190500" cy="1950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1" name="object 11"/>
          <p:cNvSpPr/>
          <p:nvPr/>
        </p:nvSpPr>
        <p:spPr>
          <a:xfrm>
            <a:off x="5724144" y="1844928"/>
            <a:ext cx="2384044" cy="35132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5695569" y="1816353"/>
            <a:ext cx="2441194" cy="3570351"/>
          </a:xfrm>
          <a:custGeom>
            <a:avLst/>
            <a:gdLst/>
            <a:ahLst/>
            <a:cxnLst/>
            <a:rect l="l" t="t" r="r" b="b"/>
            <a:pathLst>
              <a:path w="2441194" h="3570351">
                <a:moveTo>
                  <a:pt x="0" y="3570351"/>
                </a:moveTo>
                <a:lnTo>
                  <a:pt x="2441194" y="3570351"/>
                </a:lnTo>
                <a:lnTo>
                  <a:pt x="2441194" y="0"/>
                </a:lnTo>
                <a:lnTo>
                  <a:pt x="0" y="0"/>
                </a:lnTo>
                <a:lnTo>
                  <a:pt x="0" y="3570351"/>
                </a:lnTo>
                <a:close/>
              </a:path>
            </a:pathLst>
          </a:custGeom>
          <a:ln w="5715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7" name="object 7"/>
          <p:cNvSpPr txBox="1"/>
          <p:nvPr/>
        </p:nvSpPr>
        <p:spPr>
          <a:xfrm>
            <a:off x="1607058" y="758190"/>
            <a:ext cx="4853316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sz="6000" b="1" spc="0" baseline="3413" dirty="0">
                <a:latin typeface="Calibri"/>
                <a:cs typeface="Calibri"/>
              </a:rPr>
              <a:t>P</a:t>
            </a:r>
            <a:r>
              <a:rPr sz="6000" b="1" spc="-54" baseline="3413" dirty="0">
                <a:latin typeface="Calibri"/>
                <a:cs typeface="Calibri"/>
              </a:rPr>
              <a:t>r</a:t>
            </a:r>
            <a:r>
              <a:rPr sz="6000" b="1" spc="0" baseline="3413" dirty="0">
                <a:latin typeface="Calibri"/>
                <a:cs typeface="Calibri"/>
              </a:rPr>
              <a:t>es</a:t>
            </a:r>
            <a:r>
              <a:rPr sz="6000" b="1" spc="4" baseline="3413" dirty="0">
                <a:latin typeface="Calibri"/>
                <a:cs typeface="Calibri"/>
              </a:rPr>
              <a:t>e</a:t>
            </a:r>
            <a:r>
              <a:rPr sz="6000" b="1" spc="-29" baseline="3413" dirty="0">
                <a:latin typeface="Calibri"/>
                <a:cs typeface="Calibri"/>
              </a:rPr>
              <a:t>n</a:t>
            </a:r>
            <a:r>
              <a:rPr sz="6000" b="1" spc="-44" baseline="3413" dirty="0">
                <a:latin typeface="Calibri"/>
                <a:cs typeface="Calibri"/>
              </a:rPr>
              <a:t>ta</a:t>
            </a:r>
            <a:r>
              <a:rPr sz="6000" b="1" spc="0" baseline="3413" dirty="0">
                <a:latin typeface="Calibri"/>
                <a:cs typeface="Calibri"/>
              </a:rPr>
              <a:t>tion</a:t>
            </a:r>
            <a:r>
              <a:rPr sz="6000" b="1" spc="-5" baseline="3413" dirty="0">
                <a:latin typeface="Calibri"/>
                <a:cs typeface="Calibri"/>
              </a:rPr>
              <a:t> </a:t>
            </a:r>
            <a:r>
              <a:rPr sz="6000" b="1" spc="-9" baseline="3413" dirty="0">
                <a:latin typeface="Calibri"/>
                <a:cs typeface="Calibri"/>
              </a:rPr>
              <a:t>o</a:t>
            </a:r>
            <a:r>
              <a:rPr sz="6000" b="1" spc="-34" baseline="3413" dirty="0">
                <a:latin typeface="Calibri"/>
                <a:cs typeface="Calibri"/>
              </a:rPr>
              <a:t>v</a:t>
            </a:r>
            <a:r>
              <a:rPr sz="6000" b="1" spc="0" baseline="3413" dirty="0">
                <a:latin typeface="Calibri"/>
                <a:cs typeface="Calibri"/>
              </a:rPr>
              <a:t>e</a:t>
            </a:r>
            <a:r>
              <a:rPr sz="6000" b="1" spc="29" baseline="3413" dirty="0">
                <a:latin typeface="Calibri"/>
                <a:cs typeface="Calibri"/>
              </a:rPr>
              <a:t>r</a:t>
            </a:r>
            <a:r>
              <a:rPr sz="6000" b="1" spc="0" baseline="3413" dirty="0">
                <a:latin typeface="Calibri"/>
                <a:cs typeface="Calibri"/>
              </a:rPr>
              <a:t>view</a:t>
            </a:r>
            <a:endParaRPr sz="40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38453" y="1723517"/>
            <a:ext cx="4224147" cy="18201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1159">
              <a:lnSpc>
                <a:spcPts val="2750"/>
              </a:lnSpc>
              <a:spcBef>
                <a:spcPts val="137"/>
              </a:spcBef>
            </a:pPr>
            <a:r>
              <a:rPr lang="en-US" sz="3900" spc="0" baseline="3150" dirty="0">
                <a:latin typeface="Calibri"/>
                <a:cs typeface="Calibri"/>
              </a:rPr>
              <a:t>1. </a:t>
            </a:r>
            <a:r>
              <a:rPr sz="3900" spc="0" baseline="3150" dirty="0">
                <a:latin typeface="Calibri"/>
                <a:cs typeface="Calibri"/>
              </a:rPr>
              <a:t>Wh</a:t>
            </a:r>
            <a:r>
              <a:rPr sz="3900" spc="-19" baseline="3150" dirty="0">
                <a:latin typeface="Calibri"/>
                <a:cs typeface="Calibri"/>
              </a:rPr>
              <a:t>a</a:t>
            </a:r>
            <a:r>
              <a:rPr sz="3900" spc="0" baseline="3150" dirty="0">
                <a:latin typeface="Calibri"/>
                <a:cs typeface="Calibri"/>
              </a:rPr>
              <a:t>t</a:t>
            </a:r>
            <a:r>
              <a:rPr sz="3900" spc="-4" baseline="3150" dirty="0">
                <a:latin typeface="Calibri"/>
                <a:cs typeface="Calibri"/>
              </a:rPr>
              <a:t> </a:t>
            </a:r>
            <a:r>
              <a:rPr sz="3900" spc="0" baseline="3150" dirty="0">
                <a:latin typeface="Calibri"/>
                <a:cs typeface="Calibri"/>
              </a:rPr>
              <a:t>is Busin</a:t>
            </a:r>
            <a:r>
              <a:rPr sz="3900" spc="-9" baseline="3150" dirty="0">
                <a:latin typeface="Calibri"/>
                <a:cs typeface="Calibri"/>
              </a:rPr>
              <a:t>e</a:t>
            </a:r>
            <a:r>
              <a:rPr sz="3900" spc="4" baseline="3150" dirty="0">
                <a:latin typeface="Calibri"/>
                <a:cs typeface="Calibri"/>
              </a:rPr>
              <a:t>t</a:t>
            </a:r>
            <a:r>
              <a:rPr sz="3900" spc="0" baseline="3150" dirty="0">
                <a:latin typeface="Calibri"/>
                <a:cs typeface="Calibri"/>
              </a:rPr>
              <a:t>?</a:t>
            </a:r>
            <a:endParaRPr sz="2600" dirty="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874"/>
              </a:spcBef>
            </a:pPr>
            <a:r>
              <a:rPr lang="en-US" sz="2600" spc="0" dirty="0">
                <a:latin typeface="Calibri"/>
                <a:cs typeface="Calibri"/>
              </a:rPr>
              <a:t>2. </a:t>
            </a:r>
            <a:r>
              <a:rPr sz="2600" spc="0" dirty="0">
                <a:latin typeface="Calibri"/>
                <a:cs typeface="Calibri"/>
              </a:rPr>
              <a:t>The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0" dirty="0">
                <a:latin typeface="Calibri"/>
                <a:cs typeface="Calibri"/>
              </a:rPr>
              <a:t>opp</a:t>
            </a:r>
            <a:r>
              <a:rPr sz="2600" spc="-14" dirty="0">
                <a:latin typeface="Calibri"/>
                <a:cs typeface="Calibri"/>
              </a:rPr>
              <a:t>o</a:t>
            </a:r>
            <a:r>
              <a:rPr sz="2600" spc="0" dirty="0">
                <a:latin typeface="Calibri"/>
                <a:cs typeface="Calibri"/>
              </a:rPr>
              <a:t>rtuni</a:t>
            </a:r>
            <a:r>
              <a:rPr sz="2600" spc="4" dirty="0">
                <a:latin typeface="Calibri"/>
                <a:cs typeface="Calibri"/>
              </a:rPr>
              <a:t>t</a:t>
            </a:r>
            <a:r>
              <a:rPr sz="2600" spc="0" dirty="0">
                <a:latin typeface="Calibri"/>
                <a:cs typeface="Calibri"/>
              </a:rPr>
              <a:t>ies</a:t>
            </a:r>
            <a:r>
              <a:rPr lang="en-US" sz="2600" dirty="0">
                <a:cs typeface="Calibri"/>
              </a:rPr>
              <a:t> on offer</a:t>
            </a:r>
          </a:p>
          <a:p>
            <a:pPr marL="756792" marR="51159">
              <a:lnSpc>
                <a:spcPct val="101725"/>
              </a:lnSpc>
              <a:spcBef>
                <a:spcPts val="480"/>
              </a:spcBef>
            </a:pPr>
            <a:r>
              <a:rPr sz="2200" spc="0" dirty="0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sz="2200" spc="-14" dirty="0">
                <a:solidFill>
                  <a:srgbClr val="585858"/>
                </a:solidFill>
                <a:latin typeface="Calibri"/>
                <a:cs typeface="Calibri"/>
              </a:rPr>
              <a:t>e</a:t>
            </a:r>
            <a:r>
              <a:rPr sz="2200" spc="0" dirty="0">
                <a:solidFill>
                  <a:srgbClr val="585858"/>
                </a:solidFill>
                <a:latin typeface="Calibri"/>
                <a:cs typeface="Calibri"/>
              </a:rPr>
              <a:t>t</a:t>
            </a:r>
            <a:r>
              <a:rPr sz="2200" spc="-25" dirty="0">
                <a:solidFill>
                  <a:srgbClr val="585858"/>
                </a:solidFill>
                <a:latin typeface="Calibri"/>
                <a:cs typeface="Calibri"/>
              </a:rPr>
              <a:t>w</a:t>
            </a:r>
            <a:r>
              <a:rPr sz="2200" spc="4" dirty="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sz="2200" spc="0" dirty="0">
                <a:solidFill>
                  <a:srgbClr val="585858"/>
                </a:solidFill>
                <a:latin typeface="Calibri"/>
                <a:cs typeface="Calibri"/>
              </a:rPr>
              <a:t>rking</a:t>
            </a:r>
            <a:endParaRPr sz="2200" dirty="0">
              <a:latin typeface="Calibri"/>
              <a:cs typeface="Calibri"/>
            </a:endParaRPr>
          </a:p>
          <a:p>
            <a:pPr marL="756792" marR="51159">
              <a:lnSpc>
                <a:spcPct val="101725"/>
              </a:lnSpc>
              <a:spcBef>
                <a:spcPts val="480"/>
              </a:spcBef>
            </a:pPr>
            <a:r>
              <a:rPr sz="2200" spc="0" dirty="0">
                <a:solidFill>
                  <a:srgbClr val="585858"/>
                </a:solidFill>
                <a:latin typeface="Calibri"/>
                <a:cs typeface="Calibri"/>
              </a:rPr>
              <a:t>Ac</a:t>
            </a:r>
            <a:r>
              <a:rPr sz="2200" spc="-9" dirty="0">
                <a:solidFill>
                  <a:srgbClr val="585858"/>
                </a:solidFill>
                <a:latin typeface="Calibri"/>
                <a:cs typeface="Calibri"/>
              </a:rPr>
              <a:t>t</a:t>
            </a:r>
            <a:r>
              <a:rPr sz="2200" spc="0" dirty="0">
                <a:solidFill>
                  <a:srgbClr val="585858"/>
                </a:solidFill>
                <a:latin typeface="Calibri"/>
                <a:cs typeface="Calibri"/>
              </a:rPr>
              <a:t>ivities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38453" y="4138168"/>
            <a:ext cx="3116589" cy="10144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lang="en-US" sz="3900" spc="-184" baseline="3150" dirty="0">
                <a:latin typeface="Calibri"/>
                <a:cs typeface="Calibri"/>
              </a:rPr>
              <a:t>3. </a:t>
            </a:r>
            <a:r>
              <a:rPr sz="3900" spc="-184" baseline="3150" dirty="0">
                <a:latin typeface="Calibri"/>
                <a:cs typeface="Calibri"/>
              </a:rPr>
              <a:t>Y</a:t>
            </a:r>
            <a:r>
              <a:rPr sz="3900" spc="0" baseline="3150" dirty="0">
                <a:latin typeface="Calibri"/>
                <a:cs typeface="Calibri"/>
              </a:rPr>
              <a:t>our</a:t>
            </a:r>
            <a:r>
              <a:rPr sz="3900" spc="-14" baseline="3150" dirty="0">
                <a:latin typeface="Calibri"/>
                <a:cs typeface="Calibri"/>
              </a:rPr>
              <a:t> </a:t>
            </a:r>
            <a:r>
              <a:rPr sz="3900" spc="-19" baseline="3150" dirty="0">
                <a:latin typeface="Calibri"/>
                <a:cs typeface="Calibri"/>
              </a:rPr>
              <a:t>c</a:t>
            </a:r>
            <a:r>
              <a:rPr sz="3900" spc="0" baseline="3150" dirty="0">
                <a:latin typeface="Calibri"/>
                <a:cs typeface="Calibri"/>
              </a:rPr>
              <a:t>om</a:t>
            </a:r>
            <a:r>
              <a:rPr sz="3900" spc="-9" baseline="3150" dirty="0">
                <a:latin typeface="Calibri"/>
                <a:cs typeface="Calibri"/>
              </a:rPr>
              <a:t>m</a:t>
            </a:r>
            <a:r>
              <a:rPr sz="3900" spc="0" baseline="3150" dirty="0">
                <a:latin typeface="Calibri"/>
                <a:cs typeface="Calibri"/>
              </a:rPr>
              <a:t>itme</a:t>
            </a:r>
            <a:r>
              <a:rPr sz="3900" spc="-19" baseline="3150" dirty="0">
                <a:latin typeface="Calibri"/>
                <a:cs typeface="Calibri"/>
              </a:rPr>
              <a:t>n</a:t>
            </a:r>
            <a:r>
              <a:rPr sz="3900" spc="0" baseline="3150" dirty="0">
                <a:latin typeface="Calibri"/>
                <a:cs typeface="Calibri"/>
              </a:rPr>
              <a:t>t</a:t>
            </a:r>
            <a:endParaRPr sz="2600" dirty="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872"/>
              </a:spcBef>
            </a:pPr>
            <a:r>
              <a:rPr lang="en-US" sz="2600" spc="0" dirty="0">
                <a:latin typeface="Calibri"/>
                <a:cs typeface="Calibri"/>
              </a:rPr>
              <a:t>4. </a:t>
            </a:r>
            <a:r>
              <a:rPr sz="2600" spc="0" dirty="0">
                <a:latin typeface="Calibri"/>
                <a:cs typeface="Calibri"/>
              </a:rPr>
              <a:t>Addi</a:t>
            </a:r>
            <a:r>
              <a:rPr sz="2600" spc="9" dirty="0">
                <a:latin typeface="Calibri"/>
                <a:cs typeface="Calibri"/>
              </a:rPr>
              <a:t>t</a:t>
            </a:r>
            <a:r>
              <a:rPr sz="2600" spc="0" dirty="0">
                <a:latin typeface="Calibri"/>
                <a:cs typeface="Calibri"/>
              </a:rPr>
              <a:t>ional</a:t>
            </a:r>
            <a:r>
              <a:rPr sz="2600" spc="-24" dirty="0">
                <a:latin typeface="Calibri"/>
                <a:cs typeface="Calibri"/>
              </a:rPr>
              <a:t> </a:t>
            </a:r>
            <a:r>
              <a:rPr sz="2600" spc="0" dirty="0">
                <a:latin typeface="Calibri"/>
                <a:cs typeface="Calibri"/>
              </a:rPr>
              <a:t>i</a:t>
            </a:r>
            <a:r>
              <a:rPr sz="2600" spc="-9" dirty="0">
                <a:latin typeface="Calibri"/>
                <a:cs typeface="Calibri"/>
              </a:rPr>
              <a:t>n</a:t>
            </a:r>
            <a:r>
              <a:rPr sz="2600" spc="-64" dirty="0">
                <a:latin typeface="Calibri"/>
                <a:cs typeface="Calibri"/>
              </a:rPr>
              <a:t>f</a:t>
            </a:r>
            <a:r>
              <a:rPr sz="2600" spc="0" dirty="0">
                <a:latin typeface="Calibri"/>
                <a:cs typeface="Calibri"/>
              </a:rPr>
              <a:t>orm</a:t>
            </a:r>
            <a:r>
              <a:rPr sz="2600" spc="-25" dirty="0">
                <a:latin typeface="Calibri"/>
                <a:cs typeface="Calibri"/>
              </a:rPr>
              <a:t>a</a:t>
            </a:r>
            <a:r>
              <a:rPr sz="2600" spc="0" dirty="0">
                <a:latin typeface="Calibri"/>
                <a:cs typeface="Calibri"/>
              </a:rPr>
              <a:t>tion</a:t>
            </a:r>
            <a:endParaRPr sz="2600" dirty="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695569" y="1816353"/>
            <a:ext cx="2441194" cy="35703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1376172" y="2480691"/>
            <a:ext cx="190500" cy="1950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1376172" y="3285363"/>
            <a:ext cx="190500" cy="1950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1376172" y="4425315"/>
            <a:ext cx="190500" cy="1950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1" name="object 11"/>
          <p:cNvSpPr/>
          <p:nvPr/>
        </p:nvSpPr>
        <p:spPr>
          <a:xfrm>
            <a:off x="2290572" y="5118735"/>
            <a:ext cx="126492" cy="13411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2290572" y="5393055"/>
            <a:ext cx="126492" cy="1341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3" name="object 13"/>
          <p:cNvSpPr/>
          <p:nvPr/>
        </p:nvSpPr>
        <p:spPr>
          <a:xfrm>
            <a:off x="2290572" y="5896000"/>
            <a:ext cx="126492" cy="1341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1279907" y="758190"/>
            <a:ext cx="4981576" cy="13214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4224" marR="49606">
              <a:lnSpc>
                <a:spcPts val="4170"/>
              </a:lnSpc>
              <a:spcBef>
                <a:spcPts val="208"/>
              </a:spcBef>
            </a:pPr>
            <a:r>
              <a:rPr lang="en-US" sz="6000" b="1" spc="0" baseline="3413" dirty="0">
                <a:latin typeface="Calibri"/>
                <a:cs typeface="Calibri"/>
              </a:rPr>
              <a:t>1. </a:t>
            </a:r>
            <a:r>
              <a:rPr sz="6000" b="1" spc="0" baseline="3413" dirty="0">
                <a:latin typeface="Calibri"/>
                <a:cs typeface="Calibri"/>
              </a:rPr>
              <a:t>Wh</a:t>
            </a:r>
            <a:r>
              <a:rPr sz="6000" b="1" spc="-34" baseline="3413" dirty="0">
                <a:latin typeface="Calibri"/>
                <a:cs typeface="Calibri"/>
              </a:rPr>
              <a:t>a</a:t>
            </a:r>
            <a:r>
              <a:rPr sz="6000" b="1" spc="0" baseline="3413" dirty="0">
                <a:latin typeface="Calibri"/>
                <a:cs typeface="Calibri"/>
              </a:rPr>
              <a:t>t</a:t>
            </a:r>
            <a:r>
              <a:rPr sz="6000" b="1" spc="-77" baseline="3413" dirty="0">
                <a:latin typeface="Calibri"/>
                <a:cs typeface="Calibri"/>
              </a:rPr>
              <a:t> </a:t>
            </a:r>
            <a:r>
              <a:rPr sz="6000" b="1" spc="0" baseline="3413" dirty="0">
                <a:latin typeface="Calibri"/>
                <a:cs typeface="Calibri"/>
              </a:rPr>
              <a:t>is</a:t>
            </a:r>
            <a:r>
              <a:rPr sz="6000" b="1" spc="14" baseline="3413" dirty="0">
                <a:latin typeface="Calibri"/>
                <a:cs typeface="Calibri"/>
              </a:rPr>
              <a:t> </a:t>
            </a:r>
            <a:r>
              <a:rPr sz="6000" b="1" spc="0" baseline="3413" dirty="0">
                <a:latin typeface="Calibri"/>
                <a:cs typeface="Calibri"/>
              </a:rPr>
              <a:t>Busine</a:t>
            </a:r>
            <a:r>
              <a:rPr sz="6000" b="1" spc="-4" baseline="3413" dirty="0">
                <a:latin typeface="Calibri"/>
                <a:cs typeface="Calibri"/>
              </a:rPr>
              <a:t>t</a:t>
            </a:r>
            <a:r>
              <a:rPr sz="6000" b="1" spc="0" baseline="3413" dirty="0">
                <a:latin typeface="Calibri"/>
                <a:cs typeface="Calibri"/>
              </a:rPr>
              <a:t>?</a:t>
            </a:r>
            <a:endParaRPr sz="4000" dirty="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2798"/>
              </a:spcBef>
            </a:pPr>
            <a:r>
              <a:rPr lang="en-US" sz="2600" spc="0" dirty="0">
                <a:solidFill>
                  <a:srgbClr val="404040"/>
                </a:solidFill>
                <a:latin typeface="Calibri"/>
                <a:cs typeface="Calibri"/>
              </a:rPr>
              <a:t> A </a:t>
            </a:r>
            <a:r>
              <a:rPr sz="2600" spc="0" dirty="0">
                <a:solidFill>
                  <a:srgbClr val="404040"/>
                </a:solidFill>
                <a:latin typeface="Calibri"/>
                <a:cs typeface="Calibri"/>
              </a:rPr>
              <a:t>global business</a:t>
            </a:r>
            <a:r>
              <a:rPr sz="2600" spc="-44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600" spc="0" dirty="0">
                <a:solidFill>
                  <a:srgbClr val="404040"/>
                </a:solidFill>
                <a:latin typeface="Calibri"/>
                <a:cs typeface="Calibri"/>
              </a:rPr>
              <a:t>edu</a:t>
            </a:r>
            <a:r>
              <a:rPr sz="2600" spc="-19" dirty="0">
                <a:solidFill>
                  <a:srgbClr val="404040"/>
                </a:solidFill>
                <a:latin typeface="Calibri"/>
                <a:cs typeface="Calibri"/>
              </a:rPr>
              <a:t>c</a:t>
            </a:r>
            <a:r>
              <a:rPr sz="2600" spc="-25" dirty="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r>
              <a:rPr sz="2600" spc="0" dirty="0">
                <a:solidFill>
                  <a:srgbClr val="404040"/>
                </a:solidFill>
                <a:latin typeface="Calibri"/>
                <a:cs typeface="Calibri"/>
              </a:rPr>
              <a:t>tion</a:t>
            </a:r>
            <a:r>
              <a:rPr sz="2600" spc="-9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600" spc="0" dirty="0">
                <a:solidFill>
                  <a:srgbClr val="404040"/>
                </a:solidFill>
                <a:latin typeface="Calibri"/>
                <a:cs typeface="Calibri"/>
              </a:rPr>
              <a:t>n</a:t>
            </a:r>
            <a:r>
              <a:rPr sz="2600" spc="-14" dirty="0">
                <a:solidFill>
                  <a:srgbClr val="404040"/>
                </a:solidFill>
                <a:latin typeface="Calibri"/>
                <a:cs typeface="Calibri"/>
              </a:rPr>
              <a:t>e</a:t>
            </a:r>
            <a:r>
              <a:rPr sz="2600" spc="0" dirty="0">
                <a:solidFill>
                  <a:srgbClr val="404040"/>
                </a:solidFill>
                <a:latin typeface="Calibri"/>
                <a:cs typeface="Calibri"/>
              </a:rPr>
              <a:t>t</a:t>
            </a:r>
            <a:r>
              <a:rPr sz="2600" spc="-25" dirty="0">
                <a:solidFill>
                  <a:srgbClr val="404040"/>
                </a:solidFill>
                <a:latin typeface="Calibri"/>
                <a:cs typeface="Calibri"/>
              </a:rPr>
              <a:t>w</a:t>
            </a:r>
            <a:r>
              <a:rPr sz="2600" spc="0" dirty="0">
                <a:solidFill>
                  <a:srgbClr val="404040"/>
                </a:solidFill>
                <a:latin typeface="Calibri"/>
                <a:cs typeface="Calibri"/>
              </a:rPr>
              <a:t>ork</a:t>
            </a:r>
            <a:endParaRPr sz="26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50238" y="2452776"/>
            <a:ext cx="2251368" cy="3045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0"/>
              </a:lnSpc>
              <a:spcBef>
                <a:spcPts val="117"/>
              </a:spcBef>
            </a:pPr>
            <a:r>
              <a:rPr sz="3300" spc="0" baseline="2482" dirty="0">
                <a:solidFill>
                  <a:srgbClr val="585858"/>
                </a:solidFill>
                <a:latin typeface="Calibri"/>
                <a:cs typeface="Calibri"/>
              </a:rPr>
              <a:t>E</a:t>
            </a:r>
            <a:r>
              <a:rPr sz="3300" spc="-25" baseline="2482" dirty="0">
                <a:solidFill>
                  <a:srgbClr val="585858"/>
                </a:solidFill>
                <a:latin typeface="Calibri"/>
                <a:cs typeface="Calibri"/>
              </a:rPr>
              <a:t>s</a:t>
            </a:r>
            <a:r>
              <a:rPr sz="3300" spc="-29" baseline="2482" dirty="0">
                <a:solidFill>
                  <a:srgbClr val="585858"/>
                </a:solidFill>
                <a:latin typeface="Calibri"/>
                <a:cs typeface="Calibri"/>
              </a:rPr>
              <a:t>t</a:t>
            </a:r>
            <a:r>
              <a:rPr sz="3300" spc="0" baseline="2482" dirty="0">
                <a:solidFill>
                  <a:srgbClr val="585858"/>
                </a:solidFill>
                <a:latin typeface="Calibri"/>
                <a:cs typeface="Calibri"/>
              </a:rPr>
              <a:t>ablished</a:t>
            </a:r>
            <a:r>
              <a:rPr sz="3300" spc="-29" baseline="2482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3300" spc="0" baseline="2482" dirty="0">
                <a:solidFill>
                  <a:srgbClr val="585858"/>
                </a:solidFill>
                <a:latin typeface="Calibri"/>
                <a:cs typeface="Calibri"/>
              </a:rPr>
              <a:t>in </a:t>
            </a:r>
            <a:r>
              <a:rPr sz="3300" spc="0" baseline="2482" dirty="0">
                <a:solidFill>
                  <a:srgbClr val="990033"/>
                </a:solidFill>
                <a:latin typeface="Calibri"/>
                <a:cs typeface="Calibri"/>
              </a:rPr>
              <a:t>1987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50238" y="3257677"/>
            <a:ext cx="4487377" cy="6395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0"/>
              </a:lnSpc>
              <a:spcBef>
                <a:spcPts val="117"/>
              </a:spcBef>
            </a:pPr>
            <a:r>
              <a:rPr sz="3300" spc="0" baseline="2482" dirty="0">
                <a:solidFill>
                  <a:srgbClr val="990033"/>
                </a:solidFill>
                <a:latin typeface="Calibri"/>
                <a:cs typeface="Calibri"/>
              </a:rPr>
              <a:t>Ope</a:t>
            </a:r>
            <a:r>
              <a:rPr sz="3300" spc="-50" baseline="2482" dirty="0">
                <a:solidFill>
                  <a:srgbClr val="990033"/>
                </a:solidFill>
                <a:latin typeface="Calibri"/>
                <a:cs typeface="Calibri"/>
              </a:rPr>
              <a:t>r</a:t>
            </a:r>
            <a:r>
              <a:rPr sz="3300" spc="-19" baseline="2482" dirty="0">
                <a:solidFill>
                  <a:srgbClr val="990033"/>
                </a:solidFill>
                <a:latin typeface="Calibri"/>
                <a:cs typeface="Calibri"/>
              </a:rPr>
              <a:t>a</a:t>
            </a:r>
            <a:r>
              <a:rPr sz="3300" spc="0" baseline="2482" dirty="0">
                <a:solidFill>
                  <a:srgbClr val="990033"/>
                </a:solidFill>
                <a:latin typeface="Calibri"/>
                <a:cs typeface="Calibri"/>
              </a:rPr>
              <a:t>ting</a:t>
            </a:r>
            <a:r>
              <a:rPr sz="3300" spc="-79" baseline="2482" dirty="0">
                <a:solidFill>
                  <a:srgbClr val="990033"/>
                </a:solidFill>
                <a:latin typeface="Calibri"/>
                <a:cs typeface="Calibri"/>
              </a:rPr>
              <a:t> </a:t>
            </a:r>
            <a:r>
              <a:rPr sz="3300" spc="0" baseline="2482" dirty="0">
                <a:solidFill>
                  <a:srgbClr val="990033"/>
                </a:solidFill>
                <a:latin typeface="Calibri"/>
                <a:cs typeface="Calibri"/>
              </a:rPr>
              <a:t>in</a:t>
            </a:r>
            <a:r>
              <a:rPr lang="en-GB" sz="3300" spc="0" baseline="2482" dirty="0">
                <a:solidFill>
                  <a:srgbClr val="990033"/>
                </a:solidFill>
                <a:latin typeface="Calibri"/>
                <a:cs typeface="Calibri"/>
              </a:rPr>
              <a:t> </a:t>
            </a:r>
            <a:r>
              <a:rPr lang="en-GB" sz="3300" spc="-16" baseline="2482" dirty="0">
                <a:solidFill>
                  <a:srgbClr val="990033"/>
                </a:solidFill>
                <a:latin typeface="Calibri"/>
                <a:cs typeface="Calibri"/>
              </a:rPr>
              <a:t>29</a:t>
            </a:r>
            <a:r>
              <a:rPr lang="en-GB" sz="3300" spc="-16" dirty="0">
                <a:solidFill>
                  <a:srgbClr val="990033"/>
                </a:solidFill>
                <a:latin typeface="Calibri"/>
                <a:cs typeface="Calibri"/>
              </a:rPr>
              <a:t> </a:t>
            </a:r>
            <a:r>
              <a:rPr sz="3300" spc="-29" baseline="2482" dirty="0">
                <a:solidFill>
                  <a:srgbClr val="585858"/>
                </a:solidFill>
                <a:latin typeface="Calibri"/>
                <a:cs typeface="Calibri"/>
              </a:rPr>
              <a:t>c</a:t>
            </a:r>
            <a:r>
              <a:rPr sz="3300" spc="4" baseline="2482" dirty="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sz="3300" spc="0" baseline="2482" dirty="0">
                <a:solidFill>
                  <a:srgbClr val="585858"/>
                </a:solidFill>
                <a:latin typeface="Calibri"/>
                <a:cs typeface="Calibri"/>
              </a:rPr>
              <a:t>u</a:t>
            </a:r>
            <a:r>
              <a:rPr sz="3300" spc="-29" baseline="2482" dirty="0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sz="3300" spc="0" baseline="2482" dirty="0">
                <a:solidFill>
                  <a:srgbClr val="585858"/>
                </a:solidFill>
                <a:latin typeface="Calibri"/>
                <a:cs typeface="Calibri"/>
              </a:rPr>
              <a:t>tries,</a:t>
            </a:r>
            <a:r>
              <a:rPr sz="3300" spc="-59" baseline="2482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3300" spc="0" baseline="2482" dirty="0">
                <a:solidFill>
                  <a:srgbClr val="585858"/>
                </a:solidFill>
                <a:latin typeface="Calibri"/>
                <a:cs typeface="Calibri"/>
              </a:rPr>
              <a:t>with</a:t>
            </a:r>
            <a:r>
              <a:rPr sz="3300" spc="-39" baseline="2482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lang="en-GB" sz="3300" spc="4" baseline="2482" dirty="0" smtClean="0">
                <a:solidFill>
                  <a:srgbClr val="990033"/>
                </a:solidFill>
                <a:latin typeface="Calibri"/>
                <a:cs typeface="Calibri"/>
              </a:rPr>
              <a:t>111</a:t>
            </a:r>
            <a:r>
              <a:rPr lang="en-GB" sz="2200" dirty="0" smtClean="0">
                <a:latin typeface="Calibri"/>
                <a:cs typeface="Calibri"/>
              </a:rPr>
              <a:t> </a:t>
            </a:r>
            <a:r>
              <a:rPr sz="3300" spc="0" baseline="1241" dirty="0">
                <a:solidFill>
                  <a:srgbClr val="585858"/>
                </a:solidFill>
                <a:latin typeface="Calibri"/>
                <a:cs typeface="Calibri"/>
              </a:rPr>
              <a:t>me</a:t>
            </a:r>
            <a:r>
              <a:rPr sz="3300" spc="-4" baseline="1241" dirty="0">
                <a:solidFill>
                  <a:srgbClr val="585858"/>
                </a:solidFill>
                <a:latin typeface="Calibri"/>
                <a:cs typeface="Calibri"/>
              </a:rPr>
              <a:t>m</a:t>
            </a:r>
            <a:r>
              <a:rPr sz="3300" spc="0" baseline="1241" dirty="0">
                <a:solidFill>
                  <a:srgbClr val="585858"/>
                </a:solidFill>
                <a:latin typeface="Calibri"/>
                <a:cs typeface="Calibri"/>
              </a:rPr>
              <a:t>ber</a:t>
            </a:r>
            <a:r>
              <a:rPr sz="3300" spc="-46" baseline="1241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3300" spc="0" baseline="1241" dirty="0">
                <a:solidFill>
                  <a:srgbClr val="585858"/>
                </a:solidFill>
                <a:latin typeface="Calibri"/>
                <a:cs typeface="Calibri"/>
              </a:rPr>
              <a:t>in</a:t>
            </a:r>
            <a:r>
              <a:rPr sz="3300" spc="-19" baseline="1241" dirty="0">
                <a:solidFill>
                  <a:srgbClr val="585858"/>
                </a:solidFill>
                <a:latin typeface="Calibri"/>
                <a:cs typeface="Calibri"/>
              </a:rPr>
              <a:t>s</a:t>
            </a:r>
            <a:r>
              <a:rPr sz="3300" spc="0" baseline="1241" dirty="0">
                <a:solidFill>
                  <a:srgbClr val="585858"/>
                </a:solidFill>
                <a:latin typeface="Calibri"/>
                <a:cs typeface="Calibri"/>
              </a:rPr>
              <a:t>ti</a:t>
            </a:r>
            <a:r>
              <a:rPr sz="3300" spc="-4" baseline="1241" dirty="0">
                <a:solidFill>
                  <a:srgbClr val="585858"/>
                </a:solidFill>
                <a:latin typeface="Calibri"/>
                <a:cs typeface="Calibri"/>
              </a:rPr>
              <a:t>t</a:t>
            </a:r>
            <a:r>
              <a:rPr sz="3300" spc="0" baseline="1241" dirty="0">
                <a:solidFill>
                  <a:srgbClr val="585858"/>
                </a:solidFill>
                <a:latin typeface="Calibri"/>
                <a:cs typeface="Calibri"/>
              </a:rPr>
              <a:t>utions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650238" y="4398010"/>
            <a:ext cx="5295952" cy="16921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0"/>
              </a:lnSpc>
              <a:spcBef>
                <a:spcPts val="117"/>
              </a:spcBef>
            </a:pPr>
            <a:r>
              <a:rPr sz="3300" spc="0" baseline="2482" dirty="0">
                <a:solidFill>
                  <a:srgbClr val="585858"/>
                </a:solidFill>
                <a:latin typeface="Calibri"/>
                <a:cs typeface="Calibri"/>
              </a:rPr>
              <a:t>E</a:t>
            </a:r>
            <a:r>
              <a:rPr sz="3300" spc="-25" baseline="2482" dirty="0">
                <a:solidFill>
                  <a:srgbClr val="585858"/>
                </a:solidFill>
                <a:latin typeface="Calibri"/>
                <a:cs typeface="Calibri"/>
              </a:rPr>
              <a:t>s</a:t>
            </a:r>
            <a:r>
              <a:rPr sz="3300" spc="-29" baseline="2482" dirty="0">
                <a:solidFill>
                  <a:srgbClr val="585858"/>
                </a:solidFill>
                <a:latin typeface="Calibri"/>
                <a:cs typeface="Calibri"/>
              </a:rPr>
              <a:t>t</a:t>
            </a:r>
            <a:r>
              <a:rPr sz="3300" spc="0" baseline="2482" dirty="0">
                <a:solidFill>
                  <a:srgbClr val="585858"/>
                </a:solidFill>
                <a:latin typeface="Calibri"/>
                <a:cs typeface="Calibri"/>
              </a:rPr>
              <a:t>ablishme</a:t>
            </a:r>
            <a:r>
              <a:rPr sz="3300" spc="-25" baseline="2482" dirty="0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sz="3300" spc="0" baseline="2482" dirty="0">
                <a:solidFill>
                  <a:srgbClr val="585858"/>
                </a:solidFill>
                <a:latin typeface="Calibri"/>
                <a:cs typeface="Calibri"/>
              </a:rPr>
              <a:t>t</a:t>
            </a:r>
            <a:r>
              <a:rPr sz="3300" spc="-101" baseline="2482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3300" spc="-29" baseline="2482" dirty="0">
                <a:solidFill>
                  <a:srgbClr val="585858"/>
                </a:solidFill>
                <a:latin typeface="Calibri"/>
                <a:cs typeface="Calibri"/>
              </a:rPr>
              <a:t>t</a:t>
            </a:r>
            <a:r>
              <a:rPr sz="3300" spc="0" baseline="2482" dirty="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sz="3300" spc="-1" baseline="2482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3300" spc="0" baseline="2482" dirty="0">
                <a:solidFill>
                  <a:srgbClr val="585858"/>
                </a:solidFill>
                <a:latin typeface="Calibri"/>
                <a:cs typeface="Calibri"/>
              </a:rPr>
              <a:t>me</a:t>
            </a:r>
            <a:r>
              <a:rPr sz="3300" spc="-14" baseline="2482" dirty="0">
                <a:solidFill>
                  <a:srgbClr val="585858"/>
                </a:solidFill>
                <a:latin typeface="Calibri"/>
                <a:cs typeface="Calibri"/>
              </a:rPr>
              <a:t>e</a:t>
            </a:r>
            <a:r>
              <a:rPr sz="3300" spc="0" baseline="2482" dirty="0">
                <a:solidFill>
                  <a:srgbClr val="585858"/>
                </a:solidFill>
                <a:latin typeface="Calibri"/>
                <a:cs typeface="Calibri"/>
              </a:rPr>
              <a:t>t</a:t>
            </a:r>
            <a:r>
              <a:rPr sz="3300" spc="-14" baseline="2482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3300" spc="0" baseline="2482" dirty="0">
                <a:solidFill>
                  <a:srgbClr val="585858"/>
                </a:solidFill>
                <a:latin typeface="Calibri"/>
                <a:cs typeface="Calibri"/>
              </a:rPr>
              <a:t>the</a:t>
            </a:r>
            <a:r>
              <a:rPr sz="3300" spc="-19" baseline="2482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3300" spc="0" baseline="2482" dirty="0">
                <a:solidFill>
                  <a:srgbClr val="585858"/>
                </a:solidFill>
                <a:latin typeface="Calibri"/>
                <a:cs typeface="Calibri"/>
              </a:rPr>
              <a:t>needs</a:t>
            </a:r>
            <a:r>
              <a:rPr sz="3300" spc="-38" baseline="2482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3300" spc="4" baseline="2482" dirty="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sz="3300" spc="0" baseline="2482" dirty="0">
                <a:solidFill>
                  <a:srgbClr val="585858"/>
                </a:solidFill>
                <a:latin typeface="Calibri"/>
                <a:cs typeface="Calibri"/>
              </a:rPr>
              <a:t>f</a:t>
            </a:r>
            <a:r>
              <a:rPr sz="3300" spc="-18" baseline="2482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3300" spc="0" baseline="2482" dirty="0">
                <a:solidFill>
                  <a:srgbClr val="585858"/>
                </a:solidFill>
                <a:latin typeface="Calibri"/>
                <a:cs typeface="Calibri"/>
              </a:rPr>
              <a:t>In</a:t>
            </a:r>
            <a:r>
              <a:rPr sz="3300" spc="-25" baseline="2482" dirty="0">
                <a:solidFill>
                  <a:srgbClr val="585858"/>
                </a:solidFill>
                <a:latin typeface="Calibri"/>
                <a:cs typeface="Calibri"/>
              </a:rPr>
              <a:t>s</a:t>
            </a:r>
            <a:r>
              <a:rPr sz="3300" spc="0" baseline="2482" dirty="0">
                <a:solidFill>
                  <a:srgbClr val="585858"/>
                </a:solidFill>
                <a:latin typeface="Calibri"/>
                <a:cs typeface="Calibri"/>
              </a:rPr>
              <a:t>ti</a:t>
            </a:r>
            <a:r>
              <a:rPr sz="3300" spc="-4" baseline="2482" dirty="0">
                <a:solidFill>
                  <a:srgbClr val="585858"/>
                </a:solidFill>
                <a:latin typeface="Calibri"/>
                <a:cs typeface="Calibri"/>
              </a:rPr>
              <a:t>t</a:t>
            </a:r>
            <a:r>
              <a:rPr sz="3300" spc="0" baseline="2482" dirty="0">
                <a:solidFill>
                  <a:srgbClr val="585858"/>
                </a:solidFill>
                <a:latin typeface="Calibri"/>
                <a:cs typeface="Calibri"/>
              </a:rPr>
              <a:t>u</a:t>
            </a:r>
            <a:r>
              <a:rPr sz="3300" spc="-29" baseline="2482" dirty="0">
                <a:solidFill>
                  <a:srgbClr val="585858"/>
                </a:solidFill>
                <a:latin typeface="Calibri"/>
                <a:cs typeface="Calibri"/>
              </a:rPr>
              <a:t>t</a:t>
            </a:r>
            <a:r>
              <a:rPr sz="3300" spc="0" baseline="2482" dirty="0">
                <a:solidFill>
                  <a:srgbClr val="585858"/>
                </a:solidFill>
                <a:latin typeface="Calibri"/>
                <a:cs typeface="Calibri"/>
              </a:rPr>
              <a:t>es,</a:t>
            </a:r>
            <a:endParaRPr sz="2200" dirty="0">
              <a:latin typeface="Calibri"/>
              <a:cs typeface="Calibri"/>
            </a:endParaRPr>
          </a:p>
          <a:p>
            <a:pPr marL="12700" marR="41833">
              <a:lnSpc>
                <a:spcPts val="2640"/>
              </a:lnSpc>
              <a:spcBef>
                <a:spcPts val="15"/>
              </a:spcBef>
            </a:pPr>
            <a:r>
              <a:rPr sz="3300" spc="0" baseline="1241" dirty="0">
                <a:solidFill>
                  <a:srgbClr val="585858"/>
                </a:solidFill>
                <a:latin typeface="Calibri"/>
                <a:cs typeface="Calibri"/>
              </a:rPr>
              <a:t>the</a:t>
            </a:r>
            <a:r>
              <a:rPr sz="3300" spc="-4" baseline="1241" dirty="0">
                <a:solidFill>
                  <a:srgbClr val="585858"/>
                </a:solidFill>
                <a:latin typeface="Calibri"/>
                <a:cs typeface="Calibri"/>
              </a:rPr>
              <a:t>i</a:t>
            </a:r>
            <a:r>
              <a:rPr sz="3300" spc="0" baseline="1241" dirty="0">
                <a:solidFill>
                  <a:srgbClr val="585858"/>
                </a:solidFill>
                <a:latin typeface="Calibri"/>
                <a:cs typeface="Calibri"/>
              </a:rPr>
              <a:t>r</a:t>
            </a:r>
            <a:r>
              <a:rPr sz="3300" spc="4" baseline="1241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3300" spc="-19" baseline="1241" dirty="0">
                <a:solidFill>
                  <a:srgbClr val="585858"/>
                </a:solidFill>
                <a:latin typeface="Calibri"/>
                <a:cs typeface="Calibri"/>
              </a:rPr>
              <a:t>s</a:t>
            </a:r>
            <a:r>
              <a:rPr sz="3300" spc="-29" baseline="1241" dirty="0">
                <a:solidFill>
                  <a:srgbClr val="585858"/>
                </a:solidFill>
                <a:latin typeface="Calibri"/>
                <a:cs typeface="Calibri"/>
              </a:rPr>
              <a:t>t</a:t>
            </a:r>
            <a:r>
              <a:rPr sz="3300" spc="-9" baseline="1241" dirty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sz="3300" spc="-19" baseline="1241" dirty="0">
                <a:solidFill>
                  <a:srgbClr val="585858"/>
                </a:solidFill>
                <a:latin typeface="Calibri"/>
                <a:cs typeface="Calibri"/>
              </a:rPr>
              <a:t>f</a:t>
            </a:r>
            <a:r>
              <a:rPr sz="3300" spc="-129" baseline="1241" dirty="0">
                <a:solidFill>
                  <a:srgbClr val="585858"/>
                </a:solidFill>
                <a:latin typeface="Calibri"/>
                <a:cs typeface="Calibri"/>
              </a:rPr>
              <a:t>f</a:t>
            </a:r>
            <a:r>
              <a:rPr sz="3300" spc="0" baseline="1241" dirty="0">
                <a:solidFill>
                  <a:srgbClr val="585858"/>
                </a:solidFill>
                <a:latin typeface="Calibri"/>
                <a:cs typeface="Calibri"/>
              </a:rPr>
              <a:t>,</a:t>
            </a:r>
            <a:r>
              <a:rPr sz="3300" spc="-32" baseline="1241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3300" spc="0" baseline="1241" dirty="0">
                <a:solidFill>
                  <a:srgbClr val="585858"/>
                </a:solidFill>
                <a:latin typeface="Calibri"/>
                <a:cs typeface="Calibri"/>
              </a:rPr>
              <a:t>th</a:t>
            </a:r>
            <a:r>
              <a:rPr sz="3300" spc="-4" baseline="1241" dirty="0">
                <a:solidFill>
                  <a:srgbClr val="585858"/>
                </a:solidFill>
                <a:latin typeface="Calibri"/>
                <a:cs typeface="Calibri"/>
              </a:rPr>
              <a:t>e</a:t>
            </a:r>
            <a:r>
              <a:rPr sz="3300" spc="0" baseline="1241" dirty="0">
                <a:solidFill>
                  <a:srgbClr val="585858"/>
                </a:solidFill>
                <a:latin typeface="Calibri"/>
                <a:cs typeface="Calibri"/>
              </a:rPr>
              <a:t>ir</a:t>
            </a:r>
            <a:r>
              <a:rPr sz="3300" spc="-24" baseline="1241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3300" spc="-19" baseline="1241" dirty="0">
                <a:solidFill>
                  <a:srgbClr val="585858"/>
                </a:solidFill>
                <a:latin typeface="Calibri"/>
                <a:cs typeface="Calibri"/>
              </a:rPr>
              <a:t>s</a:t>
            </a:r>
            <a:r>
              <a:rPr sz="3300" spc="0" baseline="1241" dirty="0">
                <a:solidFill>
                  <a:srgbClr val="585858"/>
                </a:solidFill>
                <a:latin typeface="Calibri"/>
                <a:cs typeface="Calibri"/>
              </a:rPr>
              <a:t>tud</a:t>
            </a:r>
            <a:r>
              <a:rPr sz="3300" spc="-4" baseline="1241" dirty="0">
                <a:solidFill>
                  <a:srgbClr val="585858"/>
                </a:solidFill>
                <a:latin typeface="Calibri"/>
                <a:cs typeface="Calibri"/>
              </a:rPr>
              <a:t>e</a:t>
            </a:r>
            <a:r>
              <a:rPr sz="3300" spc="-25" baseline="1241" dirty="0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sz="3300" spc="0" baseline="1241" dirty="0">
                <a:solidFill>
                  <a:srgbClr val="585858"/>
                </a:solidFill>
                <a:latin typeface="Calibri"/>
                <a:cs typeface="Calibri"/>
              </a:rPr>
              <a:t>ts,</a:t>
            </a:r>
            <a:r>
              <a:rPr sz="3300" spc="-41" baseline="1241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3300" spc="0" baseline="1241" dirty="0">
                <a:solidFill>
                  <a:srgbClr val="585858"/>
                </a:solidFill>
                <a:latin typeface="Calibri"/>
                <a:cs typeface="Calibri"/>
              </a:rPr>
              <a:t>p</a:t>
            </a:r>
            <a:r>
              <a:rPr sz="3300" spc="-34" baseline="1241" dirty="0">
                <a:solidFill>
                  <a:srgbClr val="585858"/>
                </a:solidFill>
                <a:latin typeface="Calibri"/>
                <a:cs typeface="Calibri"/>
              </a:rPr>
              <a:t>r</a:t>
            </a:r>
            <a:r>
              <a:rPr sz="3300" spc="0" baseline="1241" dirty="0">
                <a:solidFill>
                  <a:srgbClr val="585858"/>
                </a:solidFill>
                <a:latin typeface="Calibri"/>
                <a:cs typeface="Calibri"/>
              </a:rPr>
              <a:t>oviding</a:t>
            </a:r>
            <a:r>
              <a:rPr sz="3300" spc="-109" baseline="1241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3300" spc="-44" baseline="1241" dirty="0">
                <a:solidFill>
                  <a:srgbClr val="585858"/>
                </a:solidFill>
                <a:latin typeface="Calibri"/>
                <a:cs typeface="Calibri"/>
              </a:rPr>
              <a:t>f</a:t>
            </a:r>
            <a:r>
              <a:rPr sz="3300" spc="4" baseline="1241" dirty="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sz="3300" spc="0" baseline="1241" dirty="0">
                <a:solidFill>
                  <a:srgbClr val="585858"/>
                </a:solidFill>
                <a:latin typeface="Calibri"/>
                <a:cs typeface="Calibri"/>
              </a:rPr>
              <a:t>r…</a:t>
            </a:r>
            <a:endParaRPr sz="2200" dirty="0">
              <a:latin typeface="Calibri"/>
              <a:cs typeface="Calibri"/>
            </a:endParaRPr>
          </a:p>
          <a:p>
            <a:pPr marL="869569" marR="41833">
              <a:lnSpc>
                <a:spcPct val="101725"/>
              </a:lnSpc>
              <a:spcBef>
                <a:spcPts val="188"/>
              </a:spcBef>
            </a:pPr>
            <a:r>
              <a:rPr sz="1500" spc="4" dirty="0">
                <a:solidFill>
                  <a:srgbClr val="990033"/>
                </a:solidFill>
                <a:latin typeface="Calibri"/>
                <a:cs typeface="Calibri"/>
              </a:rPr>
              <a:t>C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u</a:t>
            </a:r>
            <a:r>
              <a:rPr sz="1500" spc="4" dirty="0">
                <a:solidFill>
                  <a:srgbClr val="990033"/>
                </a:solidFill>
                <a:latin typeface="Calibri"/>
                <a:cs typeface="Calibri"/>
              </a:rPr>
              <a:t>rr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i</a:t>
            </a:r>
            <a:r>
              <a:rPr sz="1500" spc="4" dirty="0">
                <a:solidFill>
                  <a:srgbClr val="990033"/>
                </a:solidFill>
                <a:latin typeface="Calibri"/>
                <a:cs typeface="Calibri"/>
              </a:rPr>
              <a:t>c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ul</a:t>
            </a:r>
            <a:r>
              <a:rPr sz="1500" spc="4" dirty="0">
                <a:solidFill>
                  <a:srgbClr val="990033"/>
                </a:solidFill>
                <a:latin typeface="Calibri"/>
                <a:cs typeface="Calibri"/>
              </a:rPr>
              <a:t>u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m</a:t>
            </a:r>
            <a:r>
              <a:rPr sz="1500" spc="-14" dirty="0">
                <a:solidFill>
                  <a:srgbClr val="990033"/>
                </a:solidFill>
                <a:latin typeface="Calibri"/>
                <a:cs typeface="Calibri"/>
              </a:rPr>
              <a:t> </a:t>
            </a:r>
            <a:r>
              <a:rPr lang="en-GB" sz="1500" spc="-14" dirty="0" smtClean="0">
                <a:solidFill>
                  <a:srgbClr val="990033"/>
                </a:solidFill>
                <a:latin typeface="Calibri"/>
                <a:cs typeface="Calibri"/>
              </a:rPr>
              <a:t>and</a:t>
            </a:r>
            <a:r>
              <a:rPr lang="nl-BE" sz="1500" spc="-14" dirty="0" smtClean="0">
                <a:solidFill>
                  <a:srgbClr val="990033"/>
                </a:solidFill>
                <a:latin typeface="Calibri"/>
                <a:cs typeface="Calibri"/>
              </a:rPr>
              <a:t> project </a:t>
            </a:r>
            <a:r>
              <a:rPr lang="nl-BE" sz="1500" dirty="0" smtClean="0">
                <a:solidFill>
                  <a:srgbClr val="990033"/>
                </a:solidFill>
                <a:latin typeface="Calibri"/>
                <a:cs typeface="Calibri"/>
              </a:rPr>
              <a:t>development</a:t>
            </a:r>
            <a:endParaRPr sz="1500" dirty="0">
              <a:latin typeface="Calibri"/>
              <a:cs typeface="Calibri"/>
            </a:endParaRPr>
          </a:p>
          <a:p>
            <a:pPr marL="869569" marR="41833">
              <a:lnSpc>
                <a:spcPct val="101725"/>
              </a:lnSpc>
              <a:spcBef>
                <a:spcPts val="330"/>
              </a:spcBef>
            </a:pPr>
            <a:r>
              <a:rPr sz="1500" spc="-4" dirty="0">
                <a:solidFill>
                  <a:srgbClr val="990033"/>
                </a:solidFill>
                <a:latin typeface="Calibri"/>
                <a:cs typeface="Calibri"/>
              </a:rPr>
              <a:t>S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u</a:t>
            </a:r>
            <a:r>
              <a:rPr sz="1500" spc="4" dirty="0">
                <a:solidFill>
                  <a:srgbClr val="990033"/>
                </a:solidFill>
                <a:latin typeface="Calibri"/>
                <a:cs typeface="Calibri"/>
              </a:rPr>
              <a:t>p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po</a:t>
            </a:r>
            <a:r>
              <a:rPr sz="1500" spc="4" dirty="0">
                <a:solidFill>
                  <a:srgbClr val="990033"/>
                </a:solidFill>
                <a:latin typeface="Calibri"/>
                <a:cs typeface="Calibri"/>
              </a:rPr>
              <a:t>r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t</a:t>
            </a:r>
            <a:r>
              <a:rPr sz="1500" spc="-24" dirty="0">
                <a:solidFill>
                  <a:srgbClr val="990033"/>
                </a:solidFill>
                <a:latin typeface="Calibri"/>
                <a:cs typeface="Calibri"/>
              </a:rPr>
              <a:t> </a:t>
            </a:r>
            <a:r>
              <a:rPr sz="1500" spc="-39" dirty="0">
                <a:solidFill>
                  <a:srgbClr val="990033"/>
                </a:solidFill>
                <a:latin typeface="Calibri"/>
                <a:cs typeface="Calibri"/>
              </a:rPr>
              <a:t>f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or</a:t>
            </a:r>
            <a:r>
              <a:rPr sz="1500" spc="9" dirty="0">
                <a:solidFill>
                  <a:srgbClr val="990033"/>
                </a:solidFill>
                <a:latin typeface="Calibri"/>
                <a:cs typeface="Calibri"/>
              </a:rPr>
              <a:t> 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the i</a:t>
            </a:r>
            <a:r>
              <a:rPr sz="1500" spc="-9" dirty="0">
                <a:solidFill>
                  <a:srgbClr val="990033"/>
                </a:solidFill>
                <a:latin typeface="Calibri"/>
                <a:cs typeface="Calibri"/>
              </a:rPr>
              <a:t>nt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ern</a:t>
            </a:r>
            <a:r>
              <a:rPr sz="1500" spc="-9" dirty="0">
                <a:solidFill>
                  <a:srgbClr val="990033"/>
                </a:solidFill>
                <a:latin typeface="Calibri"/>
                <a:cs typeface="Calibri"/>
              </a:rPr>
              <a:t>a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tio</a:t>
            </a:r>
            <a:r>
              <a:rPr sz="1500" spc="4" dirty="0">
                <a:solidFill>
                  <a:srgbClr val="990033"/>
                </a:solidFill>
                <a:latin typeface="Calibri"/>
                <a:cs typeface="Calibri"/>
              </a:rPr>
              <a:t>n</a:t>
            </a:r>
            <a:r>
              <a:rPr sz="1500" spc="-9" dirty="0">
                <a:solidFill>
                  <a:srgbClr val="990033"/>
                </a:solidFill>
                <a:latin typeface="Calibri"/>
                <a:cs typeface="Calibri"/>
              </a:rPr>
              <a:t>a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l</a:t>
            </a:r>
            <a:r>
              <a:rPr sz="1500" spc="-34" dirty="0">
                <a:solidFill>
                  <a:srgbClr val="990033"/>
                </a:solidFill>
                <a:latin typeface="Calibri"/>
                <a:cs typeface="Calibri"/>
              </a:rPr>
              <a:t> 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aims and</a:t>
            </a:r>
            <a:r>
              <a:rPr sz="1500" spc="-9" dirty="0">
                <a:solidFill>
                  <a:srgbClr val="990033"/>
                </a:solidFill>
                <a:latin typeface="Calibri"/>
                <a:cs typeface="Calibri"/>
              </a:rPr>
              <a:t> 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objecti</a:t>
            </a:r>
            <a:r>
              <a:rPr sz="1500" spc="-14" dirty="0">
                <a:solidFill>
                  <a:srgbClr val="990033"/>
                </a:solidFill>
                <a:latin typeface="Calibri"/>
                <a:cs typeface="Calibri"/>
              </a:rPr>
              <a:t>v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es</a:t>
            </a:r>
            <a:r>
              <a:rPr sz="1500" spc="-4" dirty="0">
                <a:solidFill>
                  <a:srgbClr val="990033"/>
                </a:solidFill>
                <a:latin typeface="Calibri"/>
                <a:cs typeface="Calibri"/>
              </a:rPr>
              <a:t> 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of</a:t>
            </a:r>
            <a:r>
              <a:rPr sz="1500" spc="4" dirty="0">
                <a:solidFill>
                  <a:srgbClr val="990033"/>
                </a:solidFill>
                <a:latin typeface="Calibri"/>
                <a:cs typeface="Calibri"/>
              </a:rPr>
              <a:t> 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the</a:t>
            </a:r>
            <a:endParaRPr sz="1500" dirty="0">
              <a:latin typeface="Calibri"/>
              <a:cs typeface="Calibri"/>
            </a:endParaRPr>
          </a:p>
          <a:p>
            <a:pPr marL="869569" marR="41833">
              <a:lnSpc>
                <a:spcPts val="1800"/>
              </a:lnSpc>
              <a:spcBef>
                <a:spcPts val="90"/>
              </a:spcBef>
            </a:pPr>
            <a:r>
              <a:rPr lang="nl-BE" sz="2250" baseline="1820" dirty="0">
                <a:solidFill>
                  <a:srgbClr val="990033"/>
                </a:solidFill>
                <a:latin typeface="Calibri"/>
                <a:cs typeface="Calibri"/>
              </a:rPr>
              <a:t>m</a:t>
            </a:r>
            <a:r>
              <a:rPr sz="2250" spc="0" baseline="1820" dirty="0" smtClean="0">
                <a:solidFill>
                  <a:srgbClr val="990033"/>
                </a:solidFill>
                <a:latin typeface="Calibri"/>
                <a:cs typeface="Calibri"/>
              </a:rPr>
              <a:t>embe</a:t>
            </a:r>
            <a:r>
              <a:rPr sz="2250" spc="-14" baseline="1820" dirty="0" smtClean="0">
                <a:solidFill>
                  <a:srgbClr val="990033"/>
                </a:solidFill>
                <a:latin typeface="Calibri"/>
                <a:cs typeface="Calibri"/>
              </a:rPr>
              <a:t>r</a:t>
            </a:r>
            <a:r>
              <a:rPr lang="nl-BE" sz="2250" baseline="1820" dirty="0" smtClean="0">
                <a:solidFill>
                  <a:srgbClr val="990033"/>
                </a:solidFill>
                <a:latin typeface="Calibri"/>
                <a:cs typeface="Calibri"/>
              </a:rPr>
              <a:t> </a:t>
            </a:r>
            <a:r>
              <a:rPr lang="en-GB" sz="2250" baseline="1820" dirty="0" smtClean="0">
                <a:solidFill>
                  <a:srgbClr val="990033"/>
                </a:solidFill>
                <a:latin typeface="Calibri"/>
                <a:cs typeface="Calibri"/>
              </a:rPr>
              <a:t>institutions</a:t>
            </a:r>
            <a:endParaRPr lang="en-GB" sz="1500" dirty="0" smtClean="0">
              <a:latin typeface="Calibri"/>
              <a:cs typeface="Calibri"/>
            </a:endParaRPr>
          </a:p>
          <a:p>
            <a:pPr marL="869569" marR="41833">
              <a:lnSpc>
                <a:spcPct val="101725"/>
              </a:lnSpc>
              <a:spcBef>
                <a:spcPts val="235"/>
              </a:spcBef>
            </a:pPr>
            <a:r>
              <a:rPr sz="1500" spc="4" dirty="0" smtClean="0">
                <a:solidFill>
                  <a:srgbClr val="990033"/>
                </a:solidFill>
                <a:latin typeface="Calibri"/>
                <a:cs typeface="Calibri"/>
              </a:rPr>
              <a:t>P</a:t>
            </a:r>
            <a:r>
              <a:rPr sz="1500" spc="-19" dirty="0" smtClean="0">
                <a:solidFill>
                  <a:srgbClr val="990033"/>
                </a:solidFill>
                <a:latin typeface="Calibri"/>
                <a:cs typeface="Calibri"/>
              </a:rPr>
              <a:t>r</a:t>
            </a:r>
            <a:r>
              <a:rPr sz="1500" spc="0" dirty="0" smtClean="0">
                <a:solidFill>
                  <a:srgbClr val="990033"/>
                </a:solidFill>
                <a:latin typeface="Calibri"/>
                <a:cs typeface="Calibri"/>
              </a:rPr>
              <a:t>omot</a:t>
            </a:r>
            <a:r>
              <a:rPr sz="1500" spc="4" dirty="0" smtClean="0">
                <a:solidFill>
                  <a:srgbClr val="990033"/>
                </a:solidFill>
                <a:latin typeface="Calibri"/>
                <a:cs typeface="Calibri"/>
              </a:rPr>
              <a:t>i</a:t>
            </a:r>
            <a:r>
              <a:rPr sz="1500" spc="0" dirty="0" smtClean="0">
                <a:solidFill>
                  <a:srgbClr val="990033"/>
                </a:solidFill>
                <a:latin typeface="Calibri"/>
                <a:cs typeface="Calibri"/>
              </a:rPr>
              <a:t>on</a:t>
            </a:r>
            <a:r>
              <a:rPr sz="1500" spc="-24" dirty="0" smtClean="0">
                <a:solidFill>
                  <a:srgbClr val="990033"/>
                </a:solidFill>
                <a:latin typeface="Calibri"/>
                <a:cs typeface="Calibri"/>
              </a:rPr>
              <a:t> 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of i</a:t>
            </a:r>
            <a:r>
              <a:rPr sz="1500" spc="-4" dirty="0">
                <a:solidFill>
                  <a:srgbClr val="990033"/>
                </a:solidFill>
                <a:latin typeface="Calibri"/>
                <a:cs typeface="Calibri"/>
              </a:rPr>
              <a:t>n</a:t>
            </a:r>
            <a:r>
              <a:rPr sz="1500" spc="-9" dirty="0">
                <a:solidFill>
                  <a:srgbClr val="990033"/>
                </a:solidFill>
                <a:latin typeface="Calibri"/>
                <a:cs typeface="Calibri"/>
              </a:rPr>
              <a:t>t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er</a:t>
            </a:r>
            <a:r>
              <a:rPr sz="1500" spc="4" dirty="0">
                <a:solidFill>
                  <a:srgbClr val="990033"/>
                </a:solidFill>
                <a:latin typeface="Calibri"/>
                <a:cs typeface="Calibri"/>
              </a:rPr>
              <a:t>n</a:t>
            </a:r>
            <a:r>
              <a:rPr sz="1500" spc="-9" dirty="0">
                <a:solidFill>
                  <a:srgbClr val="990033"/>
                </a:solidFill>
                <a:latin typeface="Calibri"/>
                <a:cs typeface="Calibri"/>
              </a:rPr>
              <a:t>a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t</a:t>
            </a:r>
            <a:r>
              <a:rPr sz="1500" spc="4" dirty="0">
                <a:solidFill>
                  <a:srgbClr val="990033"/>
                </a:solidFill>
                <a:latin typeface="Calibri"/>
                <a:cs typeface="Calibri"/>
              </a:rPr>
              <a:t>i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o</a:t>
            </a:r>
            <a:r>
              <a:rPr sz="1500" spc="4" dirty="0">
                <a:solidFill>
                  <a:srgbClr val="990033"/>
                </a:solidFill>
                <a:latin typeface="Calibri"/>
                <a:cs typeface="Calibri"/>
              </a:rPr>
              <a:t>n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al</a:t>
            </a:r>
            <a:r>
              <a:rPr sz="1500" spc="-34" dirty="0">
                <a:solidFill>
                  <a:srgbClr val="990033"/>
                </a:solidFill>
                <a:latin typeface="Calibri"/>
                <a:cs typeface="Calibri"/>
              </a:rPr>
              <a:t> 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ac</a:t>
            </a:r>
            <a:r>
              <a:rPr sz="1500" spc="4" dirty="0">
                <a:solidFill>
                  <a:srgbClr val="990033"/>
                </a:solidFill>
                <a:latin typeface="Calibri"/>
                <a:cs typeface="Calibri"/>
              </a:rPr>
              <a:t>t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ivit</a:t>
            </a:r>
            <a:r>
              <a:rPr sz="1500" spc="4" dirty="0">
                <a:solidFill>
                  <a:srgbClr val="990033"/>
                </a:solidFill>
                <a:latin typeface="Calibri"/>
                <a:cs typeface="Calibri"/>
              </a:rPr>
              <a:t>i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es</a:t>
            </a:r>
            <a:r>
              <a:rPr sz="1500" spc="-4" dirty="0">
                <a:solidFill>
                  <a:srgbClr val="990033"/>
                </a:solidFill>
                <a:latin typeface="Calibri"/>
                <a:cs typeface="Calibri"/>
              </a:rPr>
              <a:t> 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+</a:t>
            </a:r>
            <a:r>
              <a:rPr sz="1500" spc="4" dirty="0">
                <a:solidFill>
                  <a:srgbClr val="990033"/>
                </a:solidFill>
                <a:latin typeface="Calibri"/>
                <a:cs typeface="Calibri"/>
              </a:rPr>
              <a:t> 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mo</a:t>
            </a:r>
            <a:r>
              <a:rPr sz="1500" spc="4" dirty="0">
                <a:solidFill>
                  <a:srgbClr val="990033"/>
                </a:solidFill>
                <a:latin typeface="Calibri"/>
                <a:cs typeface="Calibri"/>
              </a:rPr>
              <a:t>b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i</a:t>
            </a:r>
            <a:r>
              <a:rPr sz="1500" spc="4" dirty="0">
                <a:solidFill>
                  <a:srgbClr val="990033"/>
                </a:solidFill>
                <a:latin typeface="Calibri"/>
                <a:cs typeface="Calibri"/>
              </a:rPr>
              <a:t>l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i</a:t>
            </a:r>
            <a:r>
              <a:rPr sz="1500" spc="4" dirty="0">
                <a:solidFill>
                  <a:srgbClr val="990033"/>
                </a:solidFill>
                <a:latin typeface="Calibri"/>
                <a:cs typeface="Calibri"/>
              </a:rPr>
              <a:t>t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y</a:t>
            </a:r>
            <a:endParaRPr sz="15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520190" y="2748915"/>
            <a:ext cx="140208" cy="1417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520190" y="3041522"/>
            <a:ext cx="140208" cy="1417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520190" y="4358259"/>
            <a:ext cx="140208" cy="14173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580790" y="1554001"/>
            <a:ext cx="3095697" cy="2726025"/>
          </a:xfrm>
          <a:custGeom>
            <a:avLst/>
            <a:gdLst/>
            <a:ahLst/>
            <a:cxnLst/>
            <a:rect l="l" t="t" r="r" b="b"/>
            <a:pathLst>
              <a:path w="3095697" h="2726025">
                <a:moveTo>
                  <a:pt x="2597755" y="2122902"/>
                </a:moveTo>
                <a:lnTo>
                  <a:pt x="2665000" y="2070749"/>
                </a:lnTo>
                <a:lnTo>
                  <a:pt x="2727594" y="2015953"/>
                </a:lnTo>
                <a:lnTo>
                  <a:pt x="2785482" y="1958699"/>
                </a:lnTo>
                <a:lnTo>
                  <a:pt x="2838608" y="1899175"/>
                </a:lnTo>
                <a:lnTo>
                  <a:pt x="2886916" y="1837568"/>
                </a:lnTo>
                <a:lnTo>
                  <a:pt x="2930351" y="1774065"/>
                </a:lnTo>
                <a:lnTo>
                  <a:pt x="2968856" y="1708852"/>
                </a:lnTo>
                <a:lnTo>
                  <a:pt x="3002377" y="1642116"/>
                </a:lnTo>
                <a:lnTo>
                  <a:pt x="3030857" y="1574045"/>
                </a:lnTo>
                <a:lnTo>
                  <a:pt x="3054240" y="1504824"/>
                </a:lnTo>
                <a:lnTo>
                  <a:pt x="3072472" y="1434642"/>
                </a:lnTo>
                <a:lnTo>
                  <a:pt x="3085496" y="1363685"/>
                </a:lnTo>
                <a:lnTo>
                  <a:pt x="3093256" y="1292139"/>
                </a:lnTo>
                <a:lnTo>
                  <a:pt x="3095697" y="1220192"/>
                </a:lnTo>
                <a:lnTo>
                  <a:pt x="3092763" y="1148030"/>
                </a:lnTo>
                <a:lnTo>
                  <a:pt x="3084398" y="1075841"/>
                </a:lnTo>
                <a:lnTo>
                  <a:pt x="3070547" y="1003811"/>
                </a:lnTo>
                <a:lnTo>
                  <a:pt x="3051154" y="932127"/>
                </a:lnTo>
                <a:lnTo>
                  <a:pt x="3026163" y="860976"/>
                </a:lnTo>
                <a:lnTo>
                  <a:pt x="2995519" y="790545"/>
                </a:lnTo>
                <a:lnTo>
                  <a:pt x="2945794" y="698060"/>
                </a:lnTo>
                <a:lnTo>
                  <a:pt x="2887718" y="610465"/>
                </a:lnTo>
                <a:lnTo>
                  <a:pt x="2821803" y="527944"/>
                </a:lnTo>
                <a:lnTo>
                  <a:pt x="2748563" y="450679"/>
                </a:lnTo>
                <a:lnTo>
                  <a:pt x="2668512" y="378852"/>
                </a:lnTo>
                <a:lnTo>
                  <a:pt x="2582163" y="312648"/>
                </a:lnTo>
                <a:lnTo>
                  <a:pt x="2490031" y="252250"/>
                </a:lnTo>
                <a:lnTo>
                  <a:pt x="2392628" y="197839"/>
                </a:lnTo>
                <a:lnTo>
                  <a:pt x="2290470" y="149599"/>
                </a:lnTo>
                <a:lnTo>
                  <a:pt x="2184068" y="107713"/>
                </a:lnTo>
                <a:lnTo>
                  <a:pt x="2073938" y="72365"/>
                </a:lnTo>
                <a:lnTo>
                  <a:pt x="1960592" y="43736"/>
                </a:lnTo>
                <a:lnTo>
                  <a:pt x="1844544" y="22010"/>
                </a:lnTo>
                <a:lnTo>
                  <a:pt x="1726309" y="7370"/>
                </a:lnTo>
                <a:lnTo>
                  <a:pt x="1606399" y="0"/>
                </a:lnTo>
                <a:lnTo>
                  <a:pt x="1485328" y="80"/>
                </a:lnTo>
                <a:lnTo>
                  <a:pt x="1363611" y="7796"/>
                </a:lnTo>
                <a:lnTo>
                  <a:pt x="1241760" y="23330"/>
                </a:lnTo>
                <a:lnTo>
                  <a:pt x="1120290" y="46864"/>
                </a:lnTo>
                <a:lnTo>
                  <a:pt x="999714" y="78583"/>
                </a:lnTo>
                <a:lnTo>
                  <a:pt x="882769" y="117910"/>
                </a:lnTo>
                <a:lnTo>
                  <a:pt x="772006" y="163839"/>
                </a:lnTo>
                <a:lnTo>
                  <a:pt x="667655" y="215964"/>
                </a:lnTo>
                <a:lnTo>
                  <a:pt x="569949" y="273880"/>
                </a:lnTo>
                <a:lnTo>
                  <a:pt x="479119" y="337181"/>
                </a:lnTo>
                <a:lnTo>
                  <a:pt x="395397" y="405459"/>
                </a:lnTo>
                <a:lnTo>
                  <a:pt x="319015" y="478310"/>
                </a:lnTo>
                <a:lnTo>
                  <a:pt x="250204" y="555327"/>
                </a:lnTo>
                <a:lnTo>
                  <a:pt x="189197" y="636103"/>
                </a:lnTo>
                <a:lnTo>
                  <a:pt x="136225" y="720234"/>
                </a:lnTo>
                <a:lnTo>
                  <a:pt x="91519" y="807313"/>
                </a:lnTo>
                <a:lnTo>
                  <a:pt x="55312" y="896934"/>
                </a:lnTo>
                <a:lnTo>
                  <a:pt x="27835" y="988691"/>
                </a:lnTo>
                <a:lnTo>
                  <a:pt x="9321" y="1082178"/>
                </a:lnTo>
                <a:lnTo>
                  <a:pt x="0" y="1176988"/>
                </a:lnTo>
                <a:lnTo>
                  <a:pt x="104" y="1272716"/>
                </a:lnTo>
                <a:lnTo>
                  <a:pt x="9865" y="1368956"/>
                </a:lnTo>
                <a:lnTo>
                  <a:pt x="29516" y="1465301"/>
                </a:lnTo>
                <a:lnTo>
                  <a:pt x="59287" y="1561346"/>
                </a:lnTo>
                <a:lnTo>
                  <a:pt x="99411" y="1656685"/>
                </a:lnTo>
                <a:lnTo>
                  <a:pt x="149135" y="1749152"/>
                </a:lnTo>
                <a:lnTo>
                  <a:pt x="207212" y="1836733"/>
                </a:lnTo>
                <a:lnTo>
                  <a:pt x="273127" y="1919244"/>
                </a:lnTo>
                <a:lnTo>
                  <a:pt x="346367" y="1996501"/>
                </a:lnTo>
                <a:lnTo>
                  <a:pt x="426418" y="2068321"/>
                </a:lnTo>
                <a:lnTo>
                  <a:pt x="512766" y="2134522"/>
                </a:lnTo>
                <a:lnTo>
                  <a:pt x="604899" y="2194918"/>
                </a:lnTo>
                <a:lnTo>
                  <a:pt x="702301" y="2249328"/>
                </a:lnTo>
                <a:lnTo>
                  <a:pt x="804460" y="2297567"/>
                </a:lnTo>
                <a:lnTo>
                  <a:pt x="910861" y="2339453"/>
                </a:lnTo>
                <a:lnTo>
                  <a:pt x="1020992" y="2374801"/>
                </a:lnTo>
                <a:lnTo>
                  <a:pt x="1134338" y="2403429"/>
                </a:lnTo>
                <a:lnTo>
                  <a:pt x="1250385" y="2425154"/>
                </a:lnTo>
                <a:lnTo>
                  <a:pt x="1368621" y="2439791"/>
                </a:lnTo>
                <a:lnTo>
                  <a:pt x="1488531" y="2447159"/>
                </a:lnTo>
                <a:lnTo>
                  <a:pt x="1609601" y="2447072"/>
                </a:lnTo>
                <a:lnTo>
                  <a:pt x="1731319" y="2439348"/>
                </a:lnTo>
                <a:lnTo>
                  <a:pt x="1853169" y="2423803"/>
                </a:lnTo>
                <a:lnTo>
                  <a:pt x="1974640" y="2400255"/>
                </a:lnTo>
                <a:lnTo>
                  <a:pt x="2095216" y="2368520"/>
                </a:lnTo>
                <a:lnTo>
                  <a:pt x="2721961" y="2726025"/>
                </a:lnTo>
                <a:lnTo>
                  <a:pt x="2597755" y="2122902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580790" y="1554001"/>
            <a:ext cx="3095697" cy="2726025"/>
          </a:xfrm>
          <a:custGeom>
            <a:avLst/>
            <a:gdLst/>
            <a:ahLst/>
            <a:cxnLst/>
            <a:rect l="l" t="t" r="r" b="b"/>
            <a:pathLst>
              <a:path w="3095697" h="2726025">
                <a:moveTo>
                  <a:pt x="2721961" y="2726025"/>
                </a:moveTo>
                <a:lnTo>
                  <a:pt x="2095216" y="2368520"/>
                </a:lnTo>
                <a:lnTo>
                  <a:pt x="1974640" y="2400255"/>
                </a:lnTo>
                <a:lnTo>
                  <a:pt x="1853169" y="2423803"/>
                </a:lnTo>
                <a:lnTo>
                  <a:pt x="1731319" y="2439348"/>
                </a:lnTo>
                <a:lnTo>
                  <a:pt x="1609601" y="2447072"/>
                </a:lnTo>
                <a:lnTo>
                  <a:pt x="1488531" y="2447159"/>
                </a:lnTo>
                <a:lnTo>
                  <a:pt x="1368621" y="2439791"/>
                </a:lnTo>
                <a:lnTo>
                  <a:pt x="1250385" y="2425154"/>
                </a:lnTo>
                <a:lnTo>
                  <a:pt x="1134338" y="2403429"/>
                </a:lnTo>
                <a:lnTo>
                  <a:pt x="1020992" y="2374801"/>
                </a:lnTo>
                <a:lnTo>
                  <a:pt x="910861" y="2339453"/>
                </a:lnTo>
                <a:lnTo>
                  <a:pt x="804460" y="2297567"/>
                </a:lnTo>
                <a:lnTo>
                  <a:pt x="702301" y="2249328"/>
                </a:lnTo>
                <a:lnTo>
                  <a:pt x="604899" y="2194918"/>
                </a:lnTo>
                <a:lnTo>
                  <a:pt x="512766" y="2134522"/>
                </a:lnTo>
                <a:lnTo>
                  <a:pt x="426418" y="2068321"/>
                </a:lnTo>
                <a:lnTo>
                  <a:pt x="346367" y="1996501"/>
                </a:lnTo>
                <a:lnTo>
                  <a:pt x="273127" y="1919244"/>
                </a:lnTo>
                <a:lnTo>
                  <a:pt x="207212" y="1836733"/>
                </a:lnTo>
                <a:lnTo>
                  <a:pt x="149135" y="1749152"/>
                </a:lnTo>
                <a:lnTo>
                  <a:pt x="99411" y="1656685"/>
                </a:lnTo>
                <a:lnTo>
                  <a:pt x="59287" y="1561346"/>
                </a:lnTo>
                <a:lnTo>
                  <a:pt x="29516" y="1465301"/>
                </a:lnTo>
                <a:lnTo>
                  <a:pt x="9865" y="1368956"/>
                </a:lnTo>
                <a:lnTo>
                  <a:pt x="104" y="1272716"/>
                </a:lnTo>
                <a:lnTo>
                  <a:pt x="0" y="1176988"/>
                </a:lnTo>
                <a:lnTo>
                  <a:pt x="9321" y="1082178"/>
                </a:lnTo>
                <a:lnTo>
                  <a:pt x="27835" y="988691"/>
                </a:lnTo>
                <a:lnTo>
                  <a:pt x="55312" y="896934"/>
                </a:lnTo>
                <a:lnTo>
                  <a:pt x="91519" y="807313"/>
                </a:lnTo>
                <a:lnTo>
                  <a:pt x="136225" y="720234"/>
                </a:lnTo>
                <a:lnTo>
                  <a:pt x="189197" y="636103"/>
                </a:lnTo>
                <a:lnTo>
                  <a:pt x="250204" y="555327"/>
                </a:lnTo>
                <a:lnTo>
                  <a:pt x="319015" y="478310"/>
                </a:lnTo>
                <a:lnTo>
                  <a:pt x="395397" y="405459"/>
                </a:lnTo>
                <a:lnTo>
                  <a:pt x="479119" y="337181"/>
                </a:lnTo>
                <a:lnTo>
                  <a:pt x="569949" y="273880"/>
                </a:lnTo>
                <a:lnTo>
                  <a:pt x="667655" y="215964"/>
                </a:lnTo>
                <a:lnTo>
                  <a:pt x="772006" y="163839"/>
                </a:lnTo>
                <a:lnTo>
                  <a:pt x="882769" y="117910"/>
                </a:lnTo>
                <a:lnTo>
                  <a:pt x="999714" y="78583"/>
                </a:lnTo>
                <a:lnTo>
                  <a:pt x="1120290" y="46864"/>
                </a:lnTo>
                <a:lnTo>
                  <a:pt x="1241760" y="23330"/>
                </a:lnTo>
                <a:lnTo>
                  <a:pt x="1363611" y="7796"/>
                </a:lnTo>
                <a:lnTo>
                  <a:pt x="1485328" y="80"/>
                </a:lnTo>
                <a:lnTo>
                  <a:pt x="1606399" y="0"/>
                </a:lnTo>
                <a:lnTo>
                  <a:pt x="1726309" y="7370"/>
                </a:lnTo>
                <a:lnTo>
                  <a:pt x="1844544" y="22010"/>
                </a:lnTo>
                <a:lnTo>
                  <a:pt x="1960592" y="43736"/>
                </a:lnTo>
                <a:lnTo>
                  <a:pt x="2073938" y="72365"/>
                </a:lnTo>
                <a:lnTo>
                  <a:pt x="2184068" y="107713"/>
                </a:lnTo>
                <a:lnTo>
                  <a:pt x="2290470" y="149599"/>
                </a:lnTo>
                <a:lnTo>
                  <a:pt x="2392628" y="197839"/>
                </a:lnTo>
                <a:lnTo>
                  <a:pt x="2490031" y="252250"/>
                </a:lnTo>
                <a:lnTo>
                  <a:pt x="2582163" y="312648"/>
                </a:lnTo>
                <a:lnTo>
                  <a:pt x="2668512" y="378852"/>
                </a:lnTo>
                <a:lnTo>
                  <a:pt x="2748563" y="450679"/>
                </a:lnTo>
                <a:lnTo>
                  <a:pt x="2821803" y="527944"/>
                </a:lnTo>
                <a:lnTo>
                  <a:pt x="2887718" y="610465"/>
                </a:lnTo>
                <a:lnTo>
                  <a:pt x="2945794" y="698060"/>
                </a:lnTo>
                <a:lnTo>
                  <a:pt x="2995519" y="790545"/>
                </a:lnTo>
                <a:lnTo>
                  <a:pt x="3026163" y="860976"/>
                </a:lnTo>
                <a:lnTo>
                  <a:pt x="3051154" y="932127"/>
                </a:lnTo>
                <a:lnTo>
                  <a:pt x="3070547" y="1003811"/>
                </a:lnTo>
                <a:lnTo>
                  <a:pt x="3084398" y="1075841"/>
                </a:lnTo>
                <a:lnTo>
                  <a:pt x="3092763" y="1148030"/>
                </a:lnTo>
                <a:lnTo>
                  <a:pt x="3095697" y="1220192"/>
                </a:lnTo>
                <a:lnTo>
                  <a:pt x="3093256" y="1292139"/>
                </a:lnTo>
                <a:lnTo>
                  <a:pt x="3085496" y="1363685"/>
                </a:lnTo>
                <a:lnTo>
                  <a:pt x="3072472" y="1434642"/>
                </a:lnTo>
                <a:lnTo>
                  <a:pt x="3054240" y="1504824"/>
                </a:lnTo>
                <a:lnTo>
                  <a:pt x="3030857" y="1574045"/>
                </a:lnTo>
                <a:lnTo>
                  <a:pt x="3002377" y="1642116"/>
                </a:lnTo>
                <a:lnTo>
                  <a:pt x="2968856" y="1708852"/>
                </a:lnTo>
                <a:lnTo>
                  <a:pt x="2930351" y="1774065"/>
                </a:lnTo>
                <a:lnTo>
                  <a:pt x="2886916" y="1837568"/>
                </a:lnTo>
                <a:lnTo>
                  <a:pt x="2838608" y="1899175"/>
                </a:lnTo>
                <a:lnTo>
                  <a:pt x="2785482" y="1958699"/>
                </a:lnTo>
                <a:lnTo>
                  <a:pt x="2727594" y="2015953"/>
                </a:lnTo>
                <a:lnTo>
                  <a:pt x="2665000" y="2070749"/>
                </a:lnTo>
                <a:lnTo>
                  <a:pt x="2597755" y="2122902"/>
                </a:lnTo>
                <a:lnTo>
                  <a:pt x="2721961" y="2726025"/>
                </a:lnTo>
                <a:close/>
              </a:path>
            </a:pathLst>
          </a:custGeom>
          <a:ln w="762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059811" y="5301259"/>
            <a:ext cx="2016252" cy="133908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031236" y="5272684"/>
            <a:ext cx="2073402" cy="1396238"/>
          </a:xfrm>
          <a:custGeom>
            <a:avLst/>
            <a:gdLst/>
            <a:ahLst/>
            <a:cxnLst/>
            <a:rect l="l" t="t" r="r" b="b"/>
            <a:pathLst>
              <a:path w="2073402" h="1396238">
                <a:moveTo>
                  <a:pt x="0" y="1396237"/>
                </a:moveTo>
                <a:lnTo>
                  <a:pt x="2073402" y="1396237"/>
                </a:lnTo>
                <a:lnTo>
                  <a:pt x="2073402" y="0"/>
                </a:lnTo>
                <a:lnTo>
                  <a:pt x="0" y="0"/>
                </a:lnTo>
                <a:lnTo>
                  <a:pt x="0" y="1396237"/>
                </a:lnTo>
                <a:close/>
              </a:path>
            </a:pathLst>
          </a:custGeom>
          <a:ln w="5715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050442" y="556259"/>
            <a:ext cx="7262416" cy="18982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91322" marR="2774398" algn="ctr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>
                <a:latin typeface="Calibri"/>
                <a:cs typeface="Calibri"/>
              </a:rPr>
              <a:t>N</a:t>
            </a:r>
            <a:r>
              <a:rPr sz="4800" b="1" spc="-25" baseline="3413" dirty="0">
                <a:latin typeface="Calibri"/>
                <a:cs typeface="Calibri"/>
              </a:rPr>
              <a:t>e</a:t>
            </a:r>
            <a:r>
              <a:rPr sz="4800" b="1" spc="0" baseline="3413" dirty="0">
                <a:latin typeface="Calibri"/>
                <a:cs typeface="Calibri"/>
              </a:rPr>
              <a:t>t</a:t>
            </a:r>
            <a:r>
              <a:rPr sz="4800" b="1" spc="-19" baseline="3413" dirty="0">
                <a:latin typeface="Calibri"/>
                <a:cs typeface="Calibri"/>
              </a:rPr>
              <a:t>w</a:t>
            </a:r>
            <a:r>
              <a:rPr sz="4800" b="1" spc="0" baseline="3413" dirty="0">
                <a:latin typeface="Calibri"/>
                <a:cs typeface="Calibri"/>
              </a:rPr>
              <a:t>orking a</a:t>
            </a:r>
            <a:r>
              <a:rPr sz="4800" b="1" spc="-4" baseline="3413" dirty="0">
                <a:latin typeface="Calibri"/>
                <a:cs typeface="Calibri"/>
              </a:rPr>
              <a:t>n</a:t>
            </a:r>
            <a:r>
              <a:rPr sz="4800" b="1" spc="0" baseline="3413" dirty="0">
                <a:latin typeface="Calibri"/>
                <a:cs typeface="Calibri"/>
              </a:rPr>
              <a:t>d</a:t>
            </a:r>
            <a:endParaRPr sz="3200" dirty="0">
              <a:latin typeface="Calibri"/>
              <a:cs typeface="Calibri"/>
            </a:endParaRPr>
          </a:p>
          <a:p>
            <a:pPr marL="1048171" marR="2130950" algn="ctr">
              <a:lnSpc>
                <a:spcPts val="3845"/>
              </a:lnSpc>
              <a:spcBef>
                <a:spcPts val="24"/>
              </a:spcBef>
            </a:pPr>
            <a:r>
              <a:rPr sz="4800" b="1" spc="0" baseline="1706" dirty="0">
                <a:latin typeface="Calibri"/>
                <a:cs typeface="Calibri"/>
              </a:rPr>
              <a:t>sup</a:t>
            </a:r>
            <a:r>
              <a:rPr sz="4800" b="1" spc="-9" baseline="1706" dirty="0">
                <a:latin typeface="Calibri"/>
                <a:cs typeface="Calibri"/>
              </a:rPr>
              <a:t>p</a:t>
            </a:r>
            <a:r>
              <a:rPr sz="4800" b="1" spc="0" baseline="1706" dirty="0">
                <a:latin typeface="Calibri"/>
                <a:cs typeface="Calibri"/>
              </a:rPr>
              <a:t>ort</a:t>
            </a:r>
            <a:r>
              <a:rPr sz="4800" b="1" spc="9" baseline="1706" dirty="0">
                <a:latin typeface="Calibri"/>
                <a:cs typeface="Calibri"/>
              </a:rPr>
              <a:t>i</a:t>
            </a:r>
            <a:r>
              <a:rPr sz="4800" b="1" spc="0" baseline="1706" dirty="0">
                <a:latin typeface="Calibri"/>
                <a:cs typeface="Calibri"/>
              </a:rPr>
              <a:t>ng</a:t>
            </a:r>
            <a:r>
              <a:rPr sz="4800" b="1" spc="-50" baseline="1706" dirty="0">
                <a:latin typeface="Calibri"/>
                <a:cs typeface="Calibri"/>
              </a:rPr>
              <a:t> </a:t>
            </a:r>
            <a:r>
              <a:rPr sz="4800" b="1" spc="0" baseline="1706" dirty="0">
                <a:latin typeface="Calibri"/>
                <a:cs typeface="Calibri"/>
              </a:rPr>
              <a:t>the n</a:t>
            </a:r>
            <a:r>
              <a:rPr sz="4800" b="1" spc="-34" baseline="1706" dirty="0">
                <a:latin typeface="Calibri"/>
                <a:cs typeface="Calibri"/>
              </a:rPr>
              <a:t>e</a:t>
            </a:r>
            <a:r>
              <a:rPr sz="4800" b="1" spc="0" baseline="1706" dirty="0">
                <a:latin typeface="Calibri"/>
                <a:cs typeface="Calibri"/>
              </a:rPr>
              <a:t>t</a:t>
            </a:r>
            <a:r>
              <a:rPr sz="4800" b="1" spc="-19" baseline="1706" dirty="0">
                <a:latin typeface="Calibri"/>
                <a:cs typeface="Calibri"/>
              </a:rPr>
              <a:t>w</a:t>
            </a:r>
            <a:r>
              <a:rPr sz="4800" b="1" spc="0" baseline="1706" dirty="0">
                <a:latin typeface="Calibri"/>
                <a:cs typeface="Calibri"/>
              </a:rPr>
              <a:t>ork</a:t>
            </a:r>
            <a:endParaRPr sz="3200" dirty="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360"/>
              </a:spcBef>
            </a:pPr>
            <a:r>
              <a:rPr sz="2800" spc="0" dirty="0">
                <a:latin typeface="Calibri"/>
                <a:cs typeface="Calibri"/>
              </a:rPr>
              <a:t>Bus</a:t>
            </a:r>
            <a:r>
              <a:rPr sz="2800" spc="-9" dirty="0">
                <a:latin typeface="Calibri"/>
                <a:cs typeface="Calibri"/>
              </a:rPr>
              <a:t>i</a:t>
            </a:r>
            <a:r>
              <a:rPr sz="2800" spc="0" dirty="0">
                <a:latin typeface="Calibri"/>
                <a:cs typeface="Calibri"/>
              </a:rPr>
              <a:t>n</a:t>
            </a:r>
            <a:r>
              <a:rPr sz="2800" spc="-14" dirty="0">
                <a:latin typeface="Calibri"/>
                <a:cs typeface="Calibri"/>
              </a:rPr>
              <a:t>e</a:t>
            </a:r>
            <a:r>
              <a:rPr sz="2800" spc="0" dirty="0">
                <a:latin typeface="Calibri"/>
                <a:cs typeface="Calibri"/>
              </a:rPr>
              <a:t>t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spc="0" dirty="0">
                <a:latin typeface="Calibri"/>
                <a:cs typeface="Calibri"/>
              </a:rPr>
              <a:t>p</a:t>
            </a:r>
            <a:r>
              <a:rPr sz="2800" spc="-54" dirty="0">
                <a:latin typeface="Calibri"/>
                <a:cs typeface="Calibri"/>
              </a:rPr>
              <a:t>r</a:t>
            </a:r>
            <a:r>
              <a:rPr sz="2800" spc="-9" dirty="0">
                <a:latin typeface="Calibri"/>
                <a:cs typeface="Calibri"/>
              </a:rPr>
              <a:t>o</a:t>
            </a:r>
            <a:r>
              <a:rPr sz="2800" spc="0" dirty="0">
                <a:latin typeface="Calibri"/>
                <a:cs typeface="Calibri"/>
              </a:rPr>
              <a:t>v</a:t>
            </a:r>
            <a:r>
              <a:rPr sz="2800" spc="-9" dirty="0">
                <a:latin typeface="Calibri"/>
                <a:cs typeface="Calibri"/>
              </a:rPr>
              <a:t>i</a:t>
            </a:r>
            <a:r>
              <a:rPr sz="2800" spc="0" dirty="0">
                <a:latin typeface="Calibri"/>
                <a:cs typeface="Calibri"/>
              </a:rPr>
              <a:t>des:</a:t>
            </a:r>
            <a:endParaRPr sz="2800" dirty="0">
              <a:latin typeface="Calibri"/>
              <a:cs typeface="Calibri"/>
            </a:endParaRPr>
          </a:p>
          <a:p>
            <a:pPr marR="12700" algn="r">
              <a:lnSpc>
                <a:spcPct val="101725"/>
              </a:lnSpc>
              <a:spcBef>
                <a:spcPts val="748"/>
              </a:spcBef>
            </a:pPr>
            <a:r>
              <a:rPr sz="1600" spc="75" dirty="0">
                <a:latin typeface="Calibri"/>
                <a:cs typeface="Calibri"/>
              </a:rPr>
              <a:t>“</a:t>
            </a:r>
            <a:r>
              <a:rPr sz="1600" spc="0" dirty="0">
                <a:latin typeface="Calibri"/>
                <a:cs typeface="Calibri"/>
              </a:rPr>
              <a:t>T</a:t>
            </a:r>
            <a:r>
              <a:rPr sz="1600" spc="4" dirty="0">
                <a:latin typeface="Calibri"/>
                <a:cs typeface="Calibri"/>
              </a:rPr>
              <a:t>hi</a:t>
            </a:r>
            <a:r>
              <a:rPr sz="1600" spc="0" dirty="0">
                <a:latin typeface="Calibri"/>
                <a:cs typeface="Calibri"/>
              </a:rPr>
              <a:t>s</a:t>
            </a:r>
            <a:r>
              <a:rPr sz="1600" spc="-44" dirty="0">
                <a:latin typeface="Calibri"/>
                <a:cs typeface="Calibri"/>
              </a:rPr>
              <a:t> </a:t>
            </a:r>
            <a:r>
              <a:rPr sz="1600" spc="4" dirty="0">
                <a:latin typeface="Calibri"/>
                <a:cs typeface="Calibri"/>
              </a:rPr>
              <a:t>i</a:t>
            </a:r>
            <a:r>
              <a:rPr sz="1600" spc="0" dirty="0">
                <a:latin typeface="Calibri"/>
                <a:cs typeface="Calibri"/>
              </a:rPr>
              <a:t>s</a:t>
            </a:r>
            <a:r>
              <a:rPr sz="1600" spc="-6" dirty="0">
                <a:latin typeface="Calibri"/>
                <a:cs typeface="Calibri"/>
              </a:rPr>
              <a:t> </a:t>
            </a:r>
            <a:r>
              <a:rPr sz="1600" spc="0" dirty="0">
                <a:latin typeface="Calibri"/>
                <a:cs typeface="Calibri"/>
              </a:rPr>
              <a:t>a</a:t>
            </a:r>
            <a:r>
              <a:rPr sz="1600" spc="-17" dirty="0">
                <a:latin typeface="Calibri"/>
                <a:cs typeface="Calibri"/>
              </a:rPr>
              <a:t> </a:t>
            </a:r>
            <a:r>
              <a:rPr sz="1600" spc="0" dirty="0">
                <a:latin typeface="Calibri"/>
                <a:cs typeface="Calibri"/>
              </a:rPr>
              <a:t>n</a:t>
            </a:r>
            <a:r>
              <a:rPr sz="1600" spc="-14" dirty="0">
                <a:latin typeface="Calibri"/>
                <a:cs typeface="Calibri"/>
              </a:rPr>
              <a:t>e</a:t>
            </a:r>
            <a:r>
              <a:rPr sz="1600" spc="4" dirty="0">
                <a:latin typeface="Calibri"/>
                <a:cs typeface="Calibri"/>
              </a:rPr>
              <a:t>t</a:t>
            </a:r>
            <a:r>
              <a:rPr sz="1600" spc="-14" dirty="0">
                <a:latin typeface="Calibri"/>
                <a:cs typeface="Calibri"/>
              </a:rPr>
              <a:t>w</a:t>
            </a:r>
            <a:r>
              <a:rPr sz="1600" spc="0" dirty="0">
                <a:latin typeface="Calibri"/>
                <a:cs typeface="Calibri"/>
              </a:rPr>
              <a:t>o</a:t>
            </a:r>
            <a:r>
              <a:rPr sz="1600" spc="-4" dirty="0">
                <a:latin typeface="Calibri"/>
                <a:cs typeface="Calibri"/>
              </a:rPr>
              <a:t>r</a:t>
            </a:r>
            <a:r>
              <a:rPr sz="1600" spc="0" dirty="0">
                <a:latin typeface="Calibri"/>
                <a:cs typeface="Calibri"/>
              </a:rPr>
              <a:t>k</a:t>
            </a:r>
            <a:r>
              <a:rPr sz="1600" spc="-9" dirty="0">
                <a:latin typeface="Calibri"/>
                <a:cs typeface="Calibri"/>
              </a:rPr>
              <a:t> </a:t>
            </a:r>
            <a:r>
              <a:rPr sz="1600" spc="0" dirty="0">
                <a:latin typeface="Calibri"/>
                <a:cs typeface="Calibri"/>
              </a:rPr>
              <a:t>b</a:t>
            </a:r>
            <a:r>
              <a:rPr sz="1600" spc="4" dirty="0">
                <a:latin typeface="Calibri"/>
                <a:cs typeface="Calibri"/>
              </a:rPr>
              <a:t>a</a:t>
            </a:r>
            <a:r>
              <a:rPr sz="1600" spc="0" dirty="0">
                <a:latin typeface="Calibri"/>
                <a:cs typeface="Calibri"/>
              </a:rPr>
              <a:t>sed</a:t>
            </a:r>
            <a:r>
              <a:rPr sz="1600" spc="-38" dirty="0">
                <a:latin typeface="Calibri"/>
                <a:cs typeface="Calibri"/>
              </a:rPr>
              <a:t> </a:t>
            </a:r>
            <a:r>
              <a:rPr sz="1600" spc="0" dirty="0">
                <a:latin typeface="Calibri"/>
                <a:cs typeface="Calibri"/>
              </a:rPr>
              <a:t>on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50442" y="2379624"/>
            <a:ext cx="4816958" cy="11587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b="1" spc="0" baseline="2730" dirty="0">
                <a:latin typeface="Calibri"/>
                <a:cs typeface="Calibri"/>
              </a:rPr>
              <a:t>A pl</a:t>
            </a:r>
            <a:r>
              <a:rPr sz="3000" b="1" spc="-29" baseline="2730" dirty="0">
                <a:latin typeface="Calibri"/>
                <a:cs typeface="Calibri"/>
              </a:rPr>
              <a:t>a</a:t>
            </a:r>
            <a:r>
              <a:rPr sz="3000" b="1" spc="0" baseline="2730" dirty="0">
                <a:latin typeface="Calibri"/>
                <a:cs typeface="Calibri"/>
              </a:rPr>
              <a:t>t</a:t>
            </a:r>
            <a:r>
              <a:rPr sz="3000" b="1" spc="-34" baseline="2730" dirty="0">
                <a:latin typeface="Calibri"/>
                <a:cs typeface="Calibri"/>
              </a:rPr>
              <a:t>f</a:t>
            </a:r>
            <a:r>
              <a:rPr sz="3000" b="1" spc="0" baseline="2730" dirty="0">
                <a:latin typeface="Calibri"/>
                <a:cs typeface="Calibri"/>
              </a:rPr>
              <a:t>orm</a:t>
            </a:r>
            <a:r>
              <a:rPr sz="3000" b="1" spc="-25" baseline="2730" dirty="0">
                <a:latin typeface="Calibri"/>
                <a:cs typeface="Calibri"/>
              </a:rPr>
              <a:t> </a:t>
            </a:r>
            <a:r>
              <a:rPr sz="3000" b="1" spc="-34" baseline="2730" dirty="0">
                <a:latin typeface="Calibri"/>
                <a:cs typeface="Calibri"/>
              </a:rPr>
              <a:t>f</a:t>
            </a:r>
            <a:r>
              <a:rPr sz="3000" b="1" spc="0" baseline="2730" dirty="0">
                <a:latin typeface="Calibri"/>
                <a:cs typeface="Calibri"/>
              </a:rPr>
              <a:t>or su</a:t>
            </a:r>
            <a:r>
              <a:rPr sz="3000" b="1" spc="4" baseline="2730" dirty="0">
                <a:latin typeface="Calibri"/>
                <a:cs typeface="Calibri"/>
              </a:rPr>
              <a:t>c</a:t>
            </a:r>
            <a:r>
              <a:rPr sz="3000" b="1" spc="0" baseline="2730" dirty="0">
                <a:latin typeface="Calibri"/>
                <a:cs typeface="Calibri"/>
              </a:rPr>
              <a:t>cessful</a:t>
            </a:r>
            <a:r>
              <a:rPr sz="3000" b="1" spc="-34" baseline="2730" dirty="0">
                <a:latin typeface="Calibri"/>
                <a:cs typeface="Calibri"/>
              </a:rPr>
              <a:t> </a:t>
            </a:r>
            <a:r>
              <a:rPr sz="3000" b="1" spc="0" baseline="2730" dirty="0">
                <a:latin typeface="Calibri"/>
                <a:cs typeface="Calibri"/>
              </a:rPr>
              <a:t>n</a:t>
            </a:r>
            <a:r>
              <a:rPr sz="3000" b="1" spc="-9" baseline="2730" dirty="0">
                <a:latin typeface="Calibri"/>
                <a:cs typeface="Calibri"/>
              </a:rPr>
              <a:t>e</a:t>
            </a:r>
            <a:r>
              <a:rPr sz="3000" b="1" spc="0" baseline="2730" dirty="0">
                <a:latin typeface="Calibri"/>
                <a:cs typeface="Calibri"/>
              </a:rPr>
              <a:t>t</a:t>
            </a:r>
            <a:r>
              <a:rPr sz="3000" b="1" spc="-19" baseline="2730" dirty="0">
                <a:latin typeface="Calibri"/>
                <a:cs typeface="Calibri"/>
              </a:rPr>
              <a:t>w</a:t>
            </a:r>
            <a:r>
              <a:rPr sz="3000" b="1" spc="0" baseline="2730" dirty="0">
                <a:latin typeface="Calibri"/>
                <a:cs typeface="Calibri"/>
              </a:rPr>
              <a:t>or</a:t>
            </a:r>
            <a:r>
              <a:rPr sz="3000" b="1" spc="-4" baseline="2730" dirty="0">
                <a:latin typeface="Calibri"/>
                <a:cs typeface="Calibri"/>
              </a:rPr>
              <a:t>k</a:t>
            </a:r>
            <a:r>
              <a:rPr sz="3000" b="1" spc="0" baseline="2730" dirty="0">
                <a:latin typeface="Calibri"/>
                <a:cs typeface="Calibri"/>
              </a:rPr>
              <a:t>ing</a:t>
            </a:r>
            <a:endParaRPr sz="2000" dirty="0">
              <a:latin typeface="Calibri"/>
              <a:cs typeface="Calibri"/>
            </a:endParaRPr>
          </a:p>
          <a:p>
            <a:pPr marL="756767" marR="466881">
              <a:lnSpc>
                <a:spcPct val="119791"/>
              </a:lnSpc>
              <a:spcBef>
                <a:spcPts val="370"/>
              </a:spcBef>
            </a:pP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Th</a:t>
            </a:r>
            <a:r>
              <a:rPr sz="1600" spc="-29" dirty="0">
                <a:solidFill>
                  <a:srgbClr val="404040"/>
                </a:solidFill>
                <a:latin typeface="Calibri"/>
                <a:cs typeface="Calibri"/>
              </a:rPr>
              <a:t>r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ough</a:t>
            </a:r>
            <a:r>
              <a:rPr sz="1600" spc="-54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600" spc="-14" dirty="0">
                <a:solidFill>
                  <a:srgbClr val="404040"/>
                </a:solidFill>
                <a:latin typeface="Calibri"/>
                <a:cs typeface="Calibri"/>
              </a:rPr>
              <a:t>c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o</a:t>
            </a:r>
            <a:r>
              <a:rPr sz="1600" spc="-9" dirty="0">
                <a:solidFill>
                  <a:srgbClr val="404040"/>
                </a:solidFill>
                <a:latin typeface="Calibri"/>
                <a:cs typeface="Calibri"/>
              </a:rPr>
              <a:t>n</a:t>
            </a:r>
            <a:r>
              <a:rPr sz="1600" spc="-29" dirty="0">
                <a:solidFill>
                  <a:srgbClr val="404040"/>
                </a:solidFill>
                <a:latin typeface="Calibri"/>
                <a:cs typeface="Calibri"/>
              </a:rPr>
              <a:t>f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e</a:t>
            </a:r>
            <a:r>
              <a:rPr sz="1600" spc="-29" dirty="0">
                <a:solidFill>
                  <a:srgbClr val="404040"/>
                </a:solidFill>
                <a:latin typeface="Calibri"/>
                <a:cs typeface="Calibri"/>
              </a:rPr>
              <a:t>r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enc</a:t>
            </a:r>
            <a:r>
              <a:rPr sz="1600" spc="-4" dirty="0">
                <a:solidFill>
                  <a:srgbClr val="404040"/>
                </a:solidFill>
                <a:latin typeface="Calibri"/>
                <a:cs typeface="Calibri"/>
              </a:rPr>
              <a:t>e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s</a:t>
            </a:r>
            <a:r>
              <a:rPr sz="1600" spc="-34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r>
              <a:rPr sz="1600" spc="4" dirty="0">
                <a:solidFill>
                  <a:srgbClr val="404040"/>
                </a:solidFill>
                <a:latin typeface="Calibri"/>
                <a:cs typeface="Calibri"/>
              </a:rPr>
              <a:t>n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d</a:t>
            </a:r>
            <a:r>
              <a:rPr sz="1600" spc="-39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600" spc="-14" dirty="0">
                <a:solidFill>
                  <a:srgbClr val="404040"/>
                </a:solidFill>
                <a:latin typeface="Calibri"/>
                <a:cs typeface="Calibri"/>
              </a:rPr>
              <a:t>e</a:t>
            </a:r>
            <a:r>
              <a:rPr sz="1600" spc="-9" dirty="0">
                <a:solidFill>
                  <a:srgbClr val="404040"/>
                </a:solidFill>
                <a:latin typeface="Calibri"/>
                <a:cs typeface="Calibri"/>
              </a:rPr>
              <a:t>v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e</a:t>
            </a:r>
            <a:r>
              <a:rPr sz="1600" spc="-14" dirty="0">
                <a:solidFill>
                  <a:srgbClr val="404040"/>
                </a:solidFill>
                <a:latin typeface="Calibri"/>
                <a:cs typeface="Calibri"/>
              </a:rPr>
              <a:t>n</a:t>
            </a:r>
            <a:r>
              <a:rPr sz="1600" spc="4" dirty="0">
                <a:solidFill>
                  <a:srgbClr val="404040"/>
                </a:solidFill>
                <a:latin typeface="Calibri"/>
                <a:cs typeface="Calibri"/>
              </a:rPr>
              <a:t>t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s </a:t>
            </a:r>
            <a:r>
              <a:rPr lang="nl-BE" sz="1600" spc="0" dirty="0" smtClean="0">
                <a:solidFill>
                  <a:srgbClr val="404040"/>
                </a:solidFill>
                <a:latin typeface="Calibri"/>
                <a:cs typeface="Calibri"/>
              </a:rPr>
              <a:t/>
            </a:r>
            <a:br>
              <a:rPr lang="nl-BE" sz="1600" spc="0" dirty="0" smtClean="0">
                <a:solidFill>
                  <a:srgbClr val="404040"/>
                </a:solidFill>
                <a:latin typeface="Calibri"/>
                <a:cs typeface="Calibri"/>
              </a:rPr>
            </a:br>
            <a:r>
              <a:rPr sz="1600" spc="0" dirty="0" smtClean="0">
                <a:solidFill>
                  <a:srgbClr val="404040"/>
                </a:solidFill>
                <a:latin typeface="Calibri"/>
                <a:cs typeface="Calibri"/>
              </a:rPr>
              <a:t>Th</a:t>
            </a:r>
            <a:r>
              <a:rPr sz="1600" spc="-29" dirty="0" smtClean="0">
                <a:solidFill>
                  <a:srgbClr val="404040"/>
                </a:solidFill>
                <a:latin typeface="Calibri"/>
                <a:cs typeface="Calibri"/>
              </a:rPr>
              <a:t>r</a:t>
            </a:r>
            <a:r>
              <a:rPr sz="1600" spc="0" dirty="0" smtClean="0">
                <a:solidFill>
                  <a:srgbClr val="404040"/>
                </a:solidFill>
                <a:latin typeface="Calibri"/>
                <a:cs typeface="Calibri"/>
              </a:rPr>
              <a:t>ough</a:t>
            </a:r>
            <a:r>
              <a:rPr sz="1600" spc="-54" dirty="0" smtClean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r>
              <a:rPr sz="1600" spc="-7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lang="en-GB" sz="1600" spc="-14" dirty="0" smtClean="0">
                <a:solidFill>
                  <a:srgbClr val="404040"/>
                </a:solidFill>
                <a:latin typeface="Calibri"/>
                <a:cs typeface="Calibri"/>
              </a:rPr>
              <a:t>fortnightly</a:t>
            </a:r>
            <a:r>
              <a:rPr sz="1600" spc="-25" dirty="0" smtClean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600" spc="0" dirty="0" smtClean="0">
                <a:solidFill>
                  <a:srgbClr val="404040"/>
                </a:solidFill>
                <a:latin typeface="Calibri"/>
                <a:cs typeface="Calibri"/>
              </a:rPr>
              <a:t>n</a:t>
            </a:r>
            <a:r>
              <a:rPr sz="1600" spc="-14" dirty="0" smtClean="0">
                <a:solidFill>
                  <a:srgbClr val="404040"/>
                </a:solidFill>
                <a:latin typeface="Calibri"/>
                <a:cs typeface="Calibri"/>
              </a:rPr>
              <a:t>ew</a:t>
            </a:r>
            <a:r>
              <a:rPr lang="nl-BE" sz="1600" dirty="0" smtClean="0">
                <a:solidFill>
                  <a:srgbClr val="404040"/>
                </a:solidFill>
                <a:latin typeface="Calibri"/>
                <a:cs typeface="Calibri"/>
              </a:rPr>
              <a:t>s </a:t>
            </a:r>
            <a:r>
              <a:rPr sz="1600" spc="0" dirty="0" smtClean="0">
                <a:solidFill>
                  <a:srgbClr val="404040"/>
                </a:solidFill>
                <a:latin typeface="Calibri"/>
                <a:cs typeface="Calibri"/>
              </a:rPr>
              <a:t>up</a:t>
            </a:r>
            <a:r>
              <a:rPr sz="1600" spc="4" dirty="0" smtClean="0">
                <a:solidFill>
                  <a:srgbClr val="404040"/>
                </a:solidFill>
                <a:latin typeface="Calibri"/>
                <a:cs typeface="Calibri"/>
              </a:rPr>
              <a:t>d</a:t>
            </a:r>
            <a:r>
              <a:rPr sz="1600" spc="-9" dirty="0" smtClean="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r>
              <a:rPr sz="1600" spc="-4" dirty="0" smtClean="0">
                <a:solidFill>
                  <a:srgbClr val="404040"/>
                </a:solidFill>
                <a:latin typeface="Calibri"/>
                <a:cs typeface="Calibri"/>
              </a:rPr>
              <a:t>t</a:t>
            </a:r>
            <a:r>
              <a:rPr sz="1600" spc="0" dirty="0" smtClean="0">
                <a:solidFill>
                  <a:srgbClr val="404040"/>
                </a:solidFill>
                <a:latin typeface="Calibri"/>
                <a:cs typeface="Calibri"/>
              </a:rPr>
              <a:t>e </a:t>
            </a:r>
            <a:r>
              <a:rPr lang="nl-BE" sz="1600" dirty="0">
                <a:solidFill>
                  <a:srgbClr val="404040"/>
                </a:solidFill>
                <a:latin typeface="Calibri"/>
                <a:cs typeface="Calibri"/>
              </a:rPr>
              <a:t/>
            </a:r>
            <a:br>
              <a:rPr lang="nl-BE" sz="1600" dirty="0">
                <a:solidFill>
                  <a:srgbClr val="404040"/>
                </a:solidFill>
                <a:latin typeface="Calibri"/>
                <a:cs typeface="Calibri"/>
              </a:rPr>
            </a:br>
            <a:r>
              <a:rPr lang="en-GB" sz="1600" dirty="0" smtClean="0">
                <a:solidFill>
                  <a:srgbClr val="404040"/>
                </a:solidFill>
                <a:latin typeface="Calibri"/>
                <a:cs typeface="Calibri"/>
              </a:rPr>
              <a:t>Through the use </a:t>
            </a:r>
            <a:r>
              <a:rPr lang="en-GB" sz="1600" dirty="0" smtClean="0">
                <a:solidFill>
                  <a:srgbClr val="404040"/>
                </a:solidFill>
                <a:latin typeface="Calibri"/>
                <a:cs typeface="Calibri"/>
              </a:rPr>
              <a:t>of a collaborative platform</a:t>
            </a:r>
            <a:endParaRPr lang="en-GB" sz="16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16498" y="2470277"/>
            <a:ext cx="2384886" cy="8845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25"/>
              </a:lnSpc>
              <a:spcBef>
                <a:spcPts val="86"/>
              </a:spcBef>
            </a:pPr>
            <a:r>
              <a:rPr sz="2400" spc="0" baseline="3413" dirty="0">
                <a:latin typeface="Calibri"/>
                <a:cs typeface="Calibri"/>
              </a:rPr>
              <a:t>mut</a:t>
            </a:r>
            <a:r>
              <a:rPr sz="2400" spc="4" baseline="3413" dirty="0">
                <a:latin typeface="Calibri"/>
                <a:cs typeface="Calibri"/>
              </a:rPr>
              <a:t>u</a:t>
            </a:r>
            <a:r>
              <a:rPr sz="2400" spc="0" baseline="3413" dirty="0">
                <a:latin typeface="Calibri"/>
                <a:cs typeface="Calibri"/>
              </a:rPr>
              <a:t>al</a:t>
            </a:r>
            <a:r>
              <a:rPr sz="2400" spc="-51" baseline="3413" dirty="0">
                <a:latin typeface="Calibri"/>
                <a:cs typeface="Calibri"/>
              </a:rPr>
              <a:t> </a:t>
            </a:r>
            <a:r>
              <a:rPr sz="2400" spc="4" baseline="3413" dirty="0">
                <a:latin typeface="Calibri"/>
                <a:cs typeface="Calibri"/>
              </a:rPr>
              <a:t>t</a:t>
            </a:r>
            <a:r>
              <a:rPr sz="2400" spc="-4" baseline="3413" dirty="0">
                <a:latin typeface="Calibri"/>
                <a:cs typeface="Calibri"/>
              </a:rPr>
              <a:t>r</a:t>
            </a:r>
            <a:r>
              <a:rPr sz="2400" spc="0" baseline="3413" dirty="0">
                <a:latin typeface="Calibri"/>
                <a:cs typeface="Calibri"/>
              </a:rPr>
              <a:t>u</a:t>
            </a:r>
            <a:r>
              <a:rPr sz="2400" spc="-9" baseline="3413" dirty="0">
                <a:latin typeface="Calibri"/>
                <a:cs typeface="Calibri"/>
              </a:rPr>
              <a:t>s</a:t>
            </a:r>
            <a:r>
              <a:rPr sz="2400" spc="0" baseline="3413" dirty="0">
                <a:latin typeface="Calibri"/>
                <a:cs typeface="Calibri"/>
              </a:rPr>
              <a:t>t</a:t>
            </a:r>
            <a:r>
              <a:rPr sz="2400" spc="-20" baseline="3413" dirty="0">
                <a:latin typeface="Calibri"/>
                <a:cs typeface="Calibri"/>
              </a:rPr>
              <a:t> </a:t>
            </a:r>
            <a:r>
              <a:rPr sz="2400" spc="0" baseline="3413" dirty="0">
                <a:latin typeface="Calibri"/>
                <a:cs typeface="Calibri"/>
              </a:rPr>
              <a:t>a</a:t>
            </a:r>
            <a:r>
              <a:rPr sz="2400" spc="4" baseline="3413" dirty="0">
                <a:latin typeface="Calibri"/>
                <a:cs typeface="Calibri"/>
              </a:rPr>
              <a:t>n</a:t>
            </a:r>
            <a:r>
              <a:rPr sz="2400" spc="0" baseline="3413" dirty="0">
                <a:latin typeface="Calibri"/>
                <a:cs typeface="Calibri"/>
              </a:rPr>
              <a:t>d</a:t>
            </a:r>
            <a:r>
              <a:rPr sz="2400" spc="-39" baseline="3413" dirty="0">
                <a:latin typeface="Calibri"/>
                <a:cs typeface="Calibri"/>
              </a:rPr>
              <a:t> </a:t>
            </a:r>
            <a:r>
              <a:rPr sz="2400" spc="-14" baseline="3413" dirty="0">
                <a:latin typeface="Calibri"/>
                <a:cs typeface="Calibri"/>
              </a:rPr>
              <a:t>c</a:t>
            </a:r>
            <a:r>
              <a:rPr sz="2400" spc="0" baseline="3413" dirty="0">
                <a:latin typeface="Calibri"/>
                <a:cs typeface="Calibri"/>
              </a:rPr>
              <a:t>o</a:t>
            </a:r>
            <a:r>
              <a:rPr sz="2400" spc="-9" baseline="3413" dirty="0">
                <a:latin typeface="Calibri"/>
                <a:cs typeface="Calibri"/>
              </a:rPr>
              <a:t>n</a:t>
            </a:r>
            <a:r>
              <a:rPr sz="2400" spc="4" baseline="3413" dirty="0">
                <a:latin typeface="Calibri"/>
                <a:cs typeface="Calibri"/>
              </a:rPr>
              <a:t>fi</a:t>
            </a:r>
            <a:r>
              <a:rPr sz="2400" spc="0" baseline="3413" dirty="0">
                <a:latin typeface="Calibri"/>
                <a:cs typeface="Calibri"/>
              </a:rPr>
              <a:t>dence</a:t>
            </a:r>
            <a:endParaRPr sz="1600" dirty="0">
              <a:latin typeface="Calibri"/>
              <a:cs typeface="Calibri"/>
            </a:endParaRPr>
          </a:p>
          <a:p>
            <a:pPr marL="12700" marR="30403">
              <a:lnSpc>
                <a:spcPts val="1920"/>
              </a:lnSpc>
              <a:spcBef>
                <a:spcPts val="9"/>
              </a:spcBef>
            </a:pPr>
            <a:r>
              <a:rPr sz="2400" spc="4" baseline="1706" dirty="0">
                <a:latin typeface="Calibri"/>
                <a:cs typeface="Calibri"/>
              </a:rPr>
              <a:t>t</a:t>
            </a:r>
            <a:r>
              <a:rPr sz="2400" spc="0" baseline="1706" dirty="0">
                <a:latin typeface="Calibri"/>
                <a:cs typeface="Calibri"/>
              </a:rPr>
              <a:t>he</a:t>
            </a:r>
            <a:r>
              <a:rPr sz="2400" spc="-16" baseline="1706" dirty="0">
                <a:latin typeface="Calibri"/>
                <a:cs typeface="Calibri"/>
              </a:rPr>
              <a:t> </a:t>
            </a:r>
            <a:r>
              <a:rPr sz="2400" spc="0" baseline="1706" dirty="0">
                <a:latin typeface="Calibri"/>
                <a:cs typeface="Calibri"/>
              </a:rPr>
              <a:t>m</a:t>
            </a:r>
            <a:r>
              <a:rPr sz="2400" spc="-4" baseline="1706" dirty="0">
                <a:latin typeface="Calibri"/>
                <a:cs typeface="Calibri"/>
              </a:rPr>
              <a:t>e</a:t>
            </a:r>
            <a:r>
              <a:rPr sz="2400" spc="0" baseline="1706" dirty="0">
                <a:latin typeface="Calibri"/>
                <a:cs typeface="Calibri"/>
              </a:rPr>
              <a:t>mbe</a:t>
            </a:r>
            <a:r>
              <a:rPr sz="2400" spc="-34" baseline="1706" dirty="0">
                <a:latin typeface="Calibri"/>
                <a:cs typeface="Calibri"/>
              </a:rPr>
              <a:t>r</a:t>
            </a:r>
            <a:r>
              <a:rPr sz="2400" spc="0" baseline="1706" dirty="0">
                <a:latin typeface="Calibri"/>
                <a:cs typeface="Calibri"/>
              </a:rPr>
              <a:t>s</a:t>
            </a:r>
            <a:r>
              <a:rPr sz="2400" spc="-31" baseline="1706" dirty="0">
                <a:latin typeface="Calibri"/>
                <a:cs typeface="Calibri"/>
              </a:rPr>
              <a:t> </a:t>
            </a:r>
            <a:r>
              <a:rPr sz="2400" spc="0" baseline="1706" dirty="0">
                <a:latin typeface="Calibri"/>
                <a:cs typeface="Calibri"/>
              </a:rPr>
              <a:t>h</a:t>
            </a:r>
            <a:r>
              <a:rPr sz="2400" spc="-19" baseline="1706" dirty="0">
                <a:latin typeface="Calibri"/>
                <a:cs typeface="Calibri"/>
              </a:rPr>
              <a:t>a</a:t>
            </a:r>
            <a:r>
              <a:rPr sz="2400" spc="-9" baseline="1706" dirty="0">
                <a:latin typeface="Calibri"/>
                <a:cs typeface="Calibri"/>
              </a:rPr>
              <a:t>v</a:t>
            </a:r>
            <a:r>
              <a:rPr sz="2400" spc="0" baseline="1706" dirty="0">
                <a:latin typeface="Calibri"/>
                <a:cs typeface="Calibri"/>
              </a:rPr>
              <a:t>e</a:t>
            </a:r>
            <a:r>
              <a:rPr sz="2400" spc="-31" baseline="1706" dirty="0">
                <a:latin typeface="Calibri"/>
                <a:cs typeface="Calibri"/>
              </a:rPr>
              <a:t> </a:t>
            </a:r>
            <a:r>
              <a:rPr sz="2400" spc="0" baseline="1706" dirty="0">
                <a:latin typeface="Calibri"/>
                <a:cs typeface="Calibri"/>
              </a:rPr>
              <a:t>in</a:t>
            </a:r>
            <a:r>
              <a:rPr sz="2400" spc="-21" baseline="1706" dirty="0">
                <a:latin typeface="Calibri"/>
                <a:cs typeface="Calibri"/>
              </a:rPr>
              <a:t> </a:t>
            </a:r>
            <a:r>
              <a:rPr sz="2400" spc="0" baseline="1706" dirty="0">
                <a:latin typeface="Calibri"/>
                <a:cs typeface="Calibri"/>
              </a:rPr>
              <a:t>each</a:t>
            </a:r>
            <a:endParaRPr sz="1600" dirty="0">
              <a:latin typeface="Calibri"/>
              <a:cs typeface="Calibri"/>
            </a:endParaRPr>
          </a:p>
          <a:p>
            <a:pPr marL="12700" marR="30403">
              <a:lnSpc>
                <a:spcPts val="1920"/>
              </a:lnSpc>
            </a:pPr>
            <a:r>
              <a:rPr sz="2400" spc="0" baseline="1706" dirty="0">
                <a:latin typeface="Calibri"/>
                <a:cs typeface="Calibri"/>
              </a:rPr>
              <a:t>ot</a:t>
            </a:r>
            <a:r>
              <a:rPr sz="2400" spc="4" baseline="1706" dirty="0">
                <a:latin typeface="Calibri"/>
                <a:cs typeface="Calibri"/>
              </a:rPr>
              <a:t>h</a:t>
            </a:r>
            <a:r>
              <a:rPr sz="2400" spc="0" baseline="1706" dirty="0">
                <a:latin typeface="Calibri"/>
                <a:cs typeface="Calibri"/>
              </a:rPr>
              <a:t>e</a:t>
            </a:r>
            <a:r>
              <a:rPr sz="2400" spc="59" baseline="1706" dirty="0">
                <a:latin typeface="Calibri"/>
                <a:cs typeface="Calibri"/>
              </a:rPr>
              <a:t>r</a:t>
            </a:r>
            <a:r>
              <a:rPr sz="2400" spc="0" baseline="1706" dirty="0">
                <a:latin typeface="Calibri"/>
                <a:cs typeface="Calibri"/>
              </a:rPr>
              <a:t>”</a:t>
            </a:r>
            <a:r>
              <a:rPr sz="2400" spc="-12" baseline="1706" dirty="0">
                <a:latin typeface="Calibri"/>
                <a:cs typeface="Calibri"/>
              </a:rPr>
              <a:t> </a:t>
            </a:r>
            <a:r>
              <a:rPr sz="1650" spc="0" baseline="2482" dirty="0">
                <a:latin typeface="Calibri"/>
                <a:cs typeface="Calibri"/>
              </a:rPr>
              <a:t>–</a:t>
            </a:r>
            <a:r>
              <a:rPr sz="1650" spc="4" baseline="2482" dirty="0">
                <a:latin typeface="Calibri"/>
                <a:cs typeface="Calibri"/>
              </a:rPr>
              <a:t> </a:t>
            </a:r>
            <a:r>
              <a:rPr sz="1650" spc="0" baseline="2482" dirty="0">
                <a:latin typeface="Calibri"/>
                <a:cs typeface="Calibri"/>
              </a:rPr>
              <a:t>A</a:t>
            </a:r>
            <a:r>
              <a:rPr sz="1650" spc="-4" baseline="2482" dirty="0">
                <a:latin typeface="Calibri"/>
                <a:cs typeface="Calibri"/>
              </a:rPr>
              <a:t>n</a:t>
            </a:r>
            <a:r>
              <a:rPr sz="1650" spc="0" baseline="2482" dirty="0">
                <a:latin typeface="Calibri"/>
                <a:cs typeface="Calibri"/>
              </a:rPr>
              <a:t>ja</a:t>
            </a:r>
            <a:r>
              <a:rPr sz="1650" spc="-4" baseline="2482" dirty="0">
                <a:latin typeface="Calibri"/>
                <a:cs typeface="Calibri"/>
              </a:rPr>
              <a:t> N</a:t>
            </a:r>
            <a:r>
              <a:rPr sz="1650" spc="0" baseline="2482" dirty="0">
                <a:latin typeface="Calibri"/>
                <a:cs typeface="Calibri"/>
              </a:rPr>
              <a:t>a</a:t>
            </a:r>
            <a:r>
              <a:rPr sz="1650" spc="-4" baseline="2482" dirty="0">
                <a:latin typeface="Calibri"/>
                <a:cs typeface="Calibri"/>
              </a:rPr>
              <a:t>g</a:t>
            </a:r>
            <a:r>
              <a:rPr sz="1650" spc="0" baseline="2482" dirty="0">
                <a:latin typeface="Calibri"/>
                <a:cs typeface="Calibri"/>
              </a:rPr>
              <a:t>el, </a:t>
            </a:r>
            <a:r>
              <a:rPr sz="1650" spc="4" baseline="2482" dirty="0">
                <a:latin typeface="Calibri"/>
                <a:cs typeface="Calibri"/>
              </a:rPr>
              <a:t>E</a:t>
            </a:r>
            <a:r>
              <a:rPr sz="1650" spc="-4" baseline="2482" dirty="0">
                <a:latin typeface="Calibri"/>
                <a:cs typeface="Calibri"/>
              </a:rPr>
              <a:t>u</a:t>
            </a:r>
            <a:r>
              <a:rPr sz="1650" spc="0" baseline="2482" dirty="0">
                <a:latin typeface="Calibri"/>
                <a:cs typeface="Calibri"/>
              </a:rPr>
              <a:t>ro</a:t>
            </a:r>
            <a:r>
              <a:rPr sz="1650" spc="-4" baseline="2482" dirty="0">
                <a:latin typeface="Calibri"/>
                <a:cs typeface="Calibri"/>
              </a:rPr>
              <a:t> </a:t>
            </a:r>
            <a:r>
              <a:rPr sz="1650" spc="0" baseline="2482" dirty="0">
                <a:latin typeface="Calibri"/>
                <a:cs typeface="Calibri"/>
              </a:rPr>
              <a:t>Aka</a:t>
            </a:r>
            <a:r>
              <a:rPr sz="1650" spc="-4" baseline="2482" dirty="0">
                <a:latin typeface="Calibri"/>
                <a:cs typeface="Calibri"/>
              </a:rPr>
              <a:t>d</a:t>
            </a:r>
            <a:r>
              <a:rPr sz="1650" spc="0" baseline="2482" dirty="0">
                <a:latin typeface="Calibri"/>
                <a:cs typeface="Calibri"/>
              </a:rPr>
              <a:t>e</a:t>
            </a:r>
            <a:r>
              <a:rPr sz="1650" spc="4" baseline="2482" dirty="0">
                <a:latin typeface="Calibri"/>
                <a:cs typeface="Calibri"/>
              </a:rPr>
              <a:t>m</a:t>
            </a:r>
            <a:r>
              <a:rPr sz="1650" spc="0" baseline="2482" dirty="0">
                <a:latin typeface="Calibri"/>
                <a:cs typeface="Calibri"/>
              </a:rPr>
              <a:t>ie</a:t>
            </a:r>
            <a:endParaRPr sz="1100" dirty="0">
              <a:latin typeface="Calibri"/>
              <a:cs typeface="Calibri"/>
            </a:endParaRPr>
          </a:p>
          <a:p>
            <a:pPr marL="12700" marR="30403">
              <a:lnSpc>
                <a:spcPts val="1320"/>
              </a:lnSpc>
            </a:pPr>
            <a:r>
              <a:rPr sz="1650" spc="-4" baseline="2482" dirty="0">
                <a:latin typeface="Calibri"/>
                <a:cs typeface="Calibri"/>
              </a:rPr>
              <a:t>H</a:t>
            </a:r>
            <a:r>
              <a:rPr sz="1650" spc="0" baseline="2482" dirty="0">
                <a:latin typeface="Calibri"/>
                <a:cs typeface="Calibri"/>
              </a:rPr>
              <a:t>a</a:t>
            </a:r>
            <a:r>
              <a:rPr sz="1650" spc="-4" baseline="2482" dirty="0">
                <a:latin typeface="Calibri"/>
                <a:cs typeface="Calibri"/>
              </a:rPr>
              <a:t>nn</a:t>
            </a:r>
            <a:r>
              <a:rPr sz="1650" spc="4" baseline="2482" dirty="0">
                <a:latin typeface="Calibri"/>
                <a:cs typeface="Calibri"/>
              </a:rPr>
              <a:t>ov</a:t>
            </a:r>
            <a:r>
              <a:rPr sz="1650" spc="0" baseline="2482" dirty="0">
                <a:latin typeface="Calibri"/>
                <a:cs typeface="Calibri"/>
              </a:rPr>
              <a:t>er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50442" y="3989349"/>
            <a:ext cx="5697600" cy="8173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4507">
              <a:lnSpc>
                <a:spcPts val="2140"/>
              </a:lnSpc>
              <a:spcBef>
                <a:spcPts val="107"/>
              </a:spcBef>
            </a:pPr>
            <a:r>
              <a:rPr sz="3000" b="1" spc="0" baseline="2730" dirty="0">
                <a:latin typeface="Calibri"/>
                <a:cs typeface="Calibri"/>
              </a:rPr>
              <a:t>Bu</a:t>
            </a:r>
            <a:r>
              <a:rPr sz="3000" b="1" spc="9" baseline="2730" dirty="0">
                <a:latin typeface="Calibri"/>
                <a:cs typeface="Calibri"/>
              </a:rPr>
              <a:t>s</a:t>
            </a:r>
            <a:r>
              <a:rPr sz="3000" b="1" spc="0" baseline="2730" dirty="0">
                <a:latin typeface="Calibri"/>
                <a:cs typeface="Calibri"/>
              </a:rPr>
              <a:t>in</a:t>
            </a:r>
            <a:r>
              <a:rPr sz="3000" b="1" spc="-9" baseline="2730" dirty="0">
                <a:latin typeface="Calibri"/>
                <a:cs typeface="Calibri"/>
              </a:rPr>
              <a:t>e</a:t>
            </a:r>
            <a:r>
              <a:rPr sz="3000" b="1" spc="0" baseline="2730" dirty="0">
                <a:latin typeface="Calibri"/>
                <a:cs typeface="Calibri"/>
              </a:rPr>
              <a:t>t</a:t>
            </a:r>
            <a:r>
              <a:rPr sz="3000" b="1" spc="-25" baseline="2730" dirty="0">
                <a:latin typeface="Calibri"/>
                <a:cs typeface="Calibri"/>
              </a:rPr>
              <a:t> </a:t>
            </a:r>
            <a:r>
              <a:rPr sz="3000" b="1" spc="0" baseline="2730" dirty="0">
                <a:latin typeface="Calibri"/>
                <a:cs typeface="Calibri"/>
              </a:rPr>
              <a:t>su</a:t>
            </a:r>
            <a:r>
              <a:rPr sz="3000" b="1" spc="9" baseline="2730" dirty="0">
                <a:latin typeface="Calibri"/>
                <a:cs typeface="Calibri"/>
              </a:rPr>
              <a:t>p</a:t>
            </a:r>
            <a:r>
              <a:rPr sz="3000" b="1" spc="0" baseline="2730" dirty="0">
                <a:latin typeface="Calibri"/>
                <a:cs typeface="Calibri"/>
              </a:rPr>
              <a:t>ports</a:t>
            </a:r>
            <a:r>
              <a:rPr sz="3000" b="1" spc="-29" baseline="2730" dirty="0">
                <a:latin typeface="Calibri"/>
                <a:cs typeface="Calibri"/>
              </a:rPr>
              <a:t> </a:t>
            </a:r>
            <a:r>
              <a:rPr sz="3000" b="1" spc="0" baseline="2730" dirty="0">
                <a:latin typeface="Calibri"/>
                <a:cs typeface="Calibri"/>
              </a:rPr>
              <a:t>member</a:t>
            </a:r>
            <a:r>
              <a:rPr sz="3000" b="1" spc="-14" baseline="2730" dirty="0">
                <a:latin typeface="Calibri"/>
                <a:cs typeface="Calibri"/>
              </a:rPr>
              <a:t> e</a:t>
            </a:r>
            <a:r>
              <a:rPr sz="3000" b="1" spc="-25" baseline="2730" dirty="0">
                <a:latin typeface="Calibri"/>
                <a:cs typeface="Calibri"/>
              </a:rPr>
              <a:t>v</a:t>
            </a:r>
            <a:r>
              <a:rPr sz="3000" b="1" spc="0" baseline="2730" dirty="0">
                <a:latin typeface="Calibri"/>
                <a:cs typeface="Calibri"/>
              </a:rPr>
              <a:t>e</a:t>
            </a:r>
            <a:r>
              <a:rPr sz="3000" b="1" spc="-19" baseline="2730" dirty="0">
                <a:latin typeface="Calibri"/>
                <a:cs typeface="Calibri"/>
              </a:rPr>
              <a:t>n</a:t>
            </a:r>
            <a:r>
              <a:rPr sz="3000" b="1" spc="0" baseline="2730" dirty="0">
                <a:latin typeface="Calibri"/>
                <a:cs typeface="Calibri"/>
              </a:rPr>
              <a:t>ts</a:t>
            </a:r>
            <a:endParaRPr sz="2000" dirty="0">
              <a:latin typeface="Calibri"/>
              <a:cs typeface="Calibri"/>
            </a:endParaRPr>
          </a:p>
          <a:p>
            <a:pPr marL="756767">
              <a:lnSpc>
                <a:spcPts val="1920"/>
              </a:lnSpc>
              <a:spcBef>
                <a:spcPts val="324"/>
              </a:spcBef>
            </a:pPr>
            <a:r>
              <a:rPr sz="1600" spc="-14" dirty="0">
                <a:solidFill>
                  <a:srgbClr val="404040"/>
                </a:solidFill>
                <a:latin typeface="Calibri"/>
                <a:cs typeface="Calibri"/>
              </a:rPr>
              <a:t>B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y</a:t>
            </a:r>
            <a:r>
              <a:rPr sz="16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p</a:t>
            </a:r>
            <a:r>
              <a:rPr sz="1600" spc="-25" dirty="0">
                <a:solidFill>
                  <a:srgbClr val="404040"/>
                </a:solidFill>
                <a:latin typeface="Calibri"/>
                <a:cs typeface="Calibri"/>
              </a:rPr>
              <a:t>r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om</a:t>
            </a:r>
            <a:r>
              <a:rPr sz="1600" spc="-4" dirty="0">
                <a:solidFill>
                  <a:srgbClr val="404040"/>
                </a:solidFill>
                <a:latin typeface="Calibri"/>
                <a:cs typeface="Calibri"/>
              </a:rPr>
              <a:t>o</a:t>
            </a:r>
            <a:r>
              <a:rPr sz="1600" spc="4" dirty="0">
                <a:solidFill>
                  <a:srgbClr val="404040"/>
                </a:solidFill>
                <a:latin typeface="Calibri"/>
                <a:cs typeface="Calibri"/>
              </a:rPr>
              <a:t>ti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ng</a:t>
            </a:r>
            <a:r>
              <a:rPr sz="1600" spc="-48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600" spc="4" dirty="0">
                <a:solidFill>
                  <a:srgbClr val="404040"/>
                </a:solidFill>
                <a:latin typeface="Calibri"/>
                <a:cs typeface="Calibri"/>
              </a:rPr>
              <a:t>t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he</a:t>
            </a:r>
            <a:r>
              <a:rPr sz="1600" spc="-6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600" spc="4" dirty="0">
                <a:solidFill>
                  <a:srgbClr val="404040"/>
                </a:solidFill>
                <a:latin typeface="Calibri"/>
                <a:cs typeface="Calibri"/>
              </a:rPr>
              <a:t>i</a:t>
            </a:r>
            <a:r>
              <a:rPr sz="1600" spc="-9" dirty="0">
                <a:solidFill>
                  <a:srgbClr val="404040"/>
                </a:solidFill>
                <a:latin typeface="Calibri"/>
                <a:cs typeface="Calibri"/>
              </a:rPr>
              <a:t>n</a:t>
            </a:r>
            <a:r>
              <a:rPr sz="1600" spc="-4" dirty="0">
                <a:solidFill>
                  <a:srgbClr val="404040"/>
                </a:solidFill>
                <a:latin typeface="Calibri"/>
                <a:cs typeface="Calibri"/>
              </a:rPr>
              <a:t>t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e</a:t>
            </a:r>
            <a:r>
              <a:rPr sz="1600" spc="-4" dirty="0">
                <a:solidFill>
                  <a:srgbClr val="404040"/>
                </a:solidFill>
                <a:latin typeface="Calibri"/>
                <a:cs typeface="Calibri"/>
              </a:rPr>
              <a:t>r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n</a:t>
            </a:r>
            <a:r>
              <a:rPr sz="1600" spc="-4" dirty="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r>
              <a:rPr sz="1600" spc="4" dirty="0">
                <a:solidFill>
                  <a:srgbClr val="404040"/>
                </a:solidFill>
                <a:latin typeface="Calibri"/>
                <a:cs typeface="Calibri"/>
              </a:rPr>
              <a:t>ti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onal</a:t>
            </a:r>
            <a:r>
              <a:rPr sz="1600" spc="-103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ac</a:t>
            </a:r>
            <a:r>
              <a:rPr sz="1600" spc="4" dirty="0">
                <a:solidFill>
                  <a:srgbClr val="404040"/>
                </a:solidFill>
                <a:latin typeface="Calibri"/>
                <a:cs typeface="Calibri"/>
              </a:rPr>
              <a:t>ti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vi</a:t>
            </a:r>
            <a:r>
              <a:rPr sz="1600" spc="9" dirty="0">
                <a:solidFill>
                  <a:srgbClr val="404040"/>
                </a:solidFill>
                <a:latin typeface="Calibri"/>
                <a:cs typeface="Calibri"/>
              </a:rPr>
              <a:t>t</a:t>
            </a:r>
            <a:r>
              <a:rPr sz="1600" spc="4" dirty="0">
                <a:solidFill>
                  <a:srgbClr val="404040"/>
                </a:solidFill>
                <a:latin typeface="Calibri"/>
                <a:cs typeface="Calibri"/>
              </a:rPr>
              <a:t>i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es,</a:t>
            </a:r>
            <a:r>
              <a:rPr sz="1600" spc="-81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600" spc="4" dirty="0">
                <a:solidFill>
                  <a:srgbClr val="404040"/>
                </a:solidFill>
                <a:latin typeface="Calibri"/>
                <a:cs typeface="Calibri"/>
              </a:rPr>
              <a:t>i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ncl</a:t>
            </a:r>
            <a:r>
              <a:rPr sz="1600" spc="4" dirty="0">
                <a:solidFill>
                  <a:srgbClr val="404040"/>
                </a:solidFill>
                <a:latin typeface="Calibri"/>
                <a:cs typeface="Calibri"/>
              </a:rPr>
              <a:t>u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d</a:t>
            </a:r>
            <a:r>
              <a:rPr sz="1600" spc="4" dirty="0">
                <a:solidFill>
                  <a:srgbClr val="404040"/>
                </a:solidFill>
                <a:latin typeface="Calibri"/>
                <a:cs typeface="Calibri"/>
              </a:rPr>
              <a:t>i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ng</a:t>
            </a:r>
            <a:r>
              <a:rPr sz="1600" spc="-103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p</a:t>
            </a:r>
            <a:r>
              <a:rPr sz="1600" spc="-39" dirty="0">
                <a:solidFill>
                  <a:srgbClr val="404040"/>
                </a:solidFill>
                <a:latin typeface="Calibri"/>
                <a:cs typeface="Calibri"/>
              </a:rPr>
              <a:t>r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ac</a:t>
            </a:r>
            <a:r>
              <a:rPr sz="1600" spc="4" dirty="0">
                <a:solidFill>
                  <a:srgbClr val="404040"/>
                </a:solidFill>
                <a:latin typeface="Calibri"/>
                <a:cs typeface="Calibri"/>
              </a:rPr>
              <a:t>ti</a:t>
            </a:r>
            <a:r>
              <a:rPr sz="1600" spc="-14" dirty="0">
                <a:solidFill>
                  <a:srgbClr val="404040"/>
                </a:solidFill>
                <a:latin typeface="Calibri"/>
                <a:cs typeface="Calibri"/>
              </a:rPr>
              <a:t>c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al </a:t>
            </a:r>
            <a:r>
              <a:rPr sz="1600" spc="0" dirty="0" smtClean="0">
                <a:solidFill>
                  <a:srgbClr val="404040"/>
                </a:solidFill>
                <a:latin typeface="Calibri"/>
                <a:cs typeface="Calibri"/>
              </a:rPr>
              <a:t>ass</a:t>
            </a:r>
            <a:r>
              <a:rPr sz="1600" spc="4" dirty="0" smtClean="0">
                <a:solidFill>
                  <a:srgbClr val="404040"/>
                </a:solidFill>
                <a:latin typeface="Calibri"/>
                <a:cs typeface="Calibri"/>
              </a:rPr>
              <a:t>i</a:t>
            </a:r>
            <a:r>
              <a:rPr sz="1600" spc="-14" dirty="0" smtClean="0">
                <a:solidFill>
                  <a:srgbClr val="404040"/>
                </a:solidFill>
                <a:latin typeface="Calibri"/>
                <a:cs typeface="Calibri"/>
              </a:rPr>
              <a:t>s</a:t>
            </a:r>
            <a:r>
              <a:rPr sz="1600" spc="-19" dirty="0" smtClean="0">
                <a:solidFill>
                  <a:srgbClr val="404040"/>
                </a:solidFill>
                <a:latin typeface="Calibri"/>
                <a:cs typeface="Calibri"/>
              </a:rPr>
              <a:t>t</a:t>
            </a:r>
            <a:r>
              <a:rPr sz="1600" spc="0" dirty="0" smtClean="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r>
              <a:rPr sz="1600" spc="4" dirty="0" smtClean="0">
                <a:solidFill>
                  <a:srgbClr val="404040"/>
                </a:solidFill>
                <a:latin typeface="Calibri"/>
                <a:cs typeface="Calibri"/>
              </a:rPr>
              <a:t>n</a:t>
            </a:r>
            <a:r>
              <a:rPr sz="1600" spc="0" dirty="0" smtClean="0">
                <a:solidFill>
                  <a:srgbClr val="404040"/>
                </a:solidFill>
                <a:latin typeface="Calibri"/>
                <a:cs typeface="Calibri"/>
              </a:rPr>
              <a:t>ce</a:t>
            </a:r>
            <a:r>
              <a:rPr sz="1600" spc="-80" dirty="0" smtClean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(f</a:t>
            </a:r>
            <a:r>
              <a:rPr sz="1600" spc="4" dirty="0">
                <a:solidFill>
                  <a:srgbClr val="404040"/>
                </a:solidFill>
                <a:latin typeface="Calibri"/>
                <a:cs typeface="Calibri"/>
              </a:rPr>
              <a:t>l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r>
              <a:rPr sz="1600" spc="4" dirty="0">
                <a:solidFill>
                  <a:srgbClr val="404040"/>
                </a:solidFill>
                <a:latin typeface="Calibri"/>
                <a:cs typeface="Calibri"/>
              </a:rPr>
              <a:t>g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s,</a:t>
            </a:r>
            <a:r>
              <a:rPr sz="1600" spc="-53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b</a:t>
            </a:r>
            <a:r>
              <a:rPr sz="1600" spc="4" dirty="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nne</a:t>
            </a:r>
            <a:r>
              <a:rPr sz="1600" spc="-25" dirty="0">
                <a:solidFill>
                  <a:srgbClr val="404040"/>
                </a:solidFill>
                <a:latin typeface="Calibri"/>
                <a:cs typeface="Calibri"/>
              </a:rPr>
              <a:t>r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s,</a:t>
            </a:r>
            <a:r>
              <a:rPr sz="1600" spc="-51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p</a:t>
            </a:r>
            <a:r>
              <a:rPr sz="1600" spc="-25" dirty="0">
                <a:solidFill>
                  <a:srgbClr val="404040"/>
                </a:solidFill>
                <a:latin typeface="Calibri"/>
                <a:cs typeface="Calibri"/>
              </a:rPr>
              <a:t>r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om</a:t>
            </a:r>
            <a:r>
              <a:rPr sz="1600" spc="-4" dirty="0">
                <a:solidFill>
                  <a:srgbClr val="404040"/>
                </a:solidFill>
                <a:latin typeface="Calibri"/>
                <a:cs typeface="Calibri"/>
              </a:rPr>
              <a:t>o</a:t>
            </a:r>
            <a:r>
              <a:rPr sz="1600" spc="4" dirty="0">
                <a:solidFill>
                  <a:srgbClr val="404040"/>
                </a:solidFill>
                <a:latin typeface="Calibri"/>
                <a:cs typeface="Calibri"/>
              </a:rPr>
              <a:t>ti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onal</a:t>
            </a:r>
            <a:r>
              <a:rPr sz="1600" spc="-6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m</a:t>
            </a:r>
            <a:r>
              <a:rPr sz="1600" spc="-9" dirty="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r>
              <a:rPr sz="1600" spc="-4" dirty="0">
                <a:solidFill>
                  <a:srgbClr val="404040"/>
                </a:solidFill>
                <a:latin typeface="Calibri"/>
                <a:cs typeface="Calibri"/>
              </a:rPr>
              <a:t>t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e</a:t>
            </a:r>
            <a:r>
              <a:rPr sz="1600" spc="-4" dirty="0">
                <a:solidFill>
                  <a:srgbClr val="404040"/>
                </a:solidFill>
                <a:latin typeface="Calibri"/>
                <a:cs typeface="Calibri"/>
              </a:rPr>
              <a:t>r</a:t>
            </a:r>
            <a:r>
              <a:rPr sz="1600" spc="4" dirty="0">
                <a:solidFill>
                  <a:srgbClr val="404040"/>
                </a:solidFill>
                <a:latin typeface="Calibri"/>
                <a:cs typeface="Calibri"/>
              </a:rPr>
              <a:t>i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r>
              <a:rPr sz="1600" spc="4" dirty="0">
                <a:solidFill>
                  <a:srgbClr val="404040"/>
                </a:solidFill>
                <a:latin typeface="Calibri"/>
                <a:cs typeface="Calibri"/>
              </a:rPr>
              <a:t>l</a:t>
            </a:r>
            <a:r>
              <a:rPr sz="1600" spc="0" dirty="0" smtClean="0">
                <a:solidFill>
                  <a:srgbClr val="404040"/>
                </a:solidFill>
                <a:latin typeface="Calibri"/>
                <a:cs typeface="Calibri"/>
              </a:rPr>
              <a:t>)</a:t>
            </a:r>
            <a:endParaRPr lang="nl-BE" sz="1600" spc="0" dirty="0" smtClean="0">
              <a:solidFill>
                <a:srgbClr val="404040"/>
              </a:solidFill>
              <a:latin typeface="Calibri"/>
              <a:cs typeface="Calibri"/>
            </a:endParaRPr>
          </a:p>
          <a:p>
            <a:pPr marL="756767">
              <a:lnSpc>
                <a:spcPts val="1920"/>
              </a:lnSpc>
              <a:spcBef>
                <a:spcPts val="324"/>
              </a:spcBef>
            </a:pPr>
            <a:r>
              <a:rPr lang="nl-BE" sz="1600" dirty="0" smtClean="0">
                <a:solidFill>
                  <a:srgbClr val="404040"/>
                </a:solidFill>
                <a:latin typeface="Calibri"/>
                <a:cs typeface="Calibri"/>
              </a:rPr>
              <a:t>Financial support </a:t>
            </a:r>
            <a:r>
              <a:rPr lang="en-GB" sz="1600" dirty="0" smtClean="0">
                <a:solidFill>
                  <a:srgbClr val="404040"/>
                </a:solidFill>
                <a:latin typeface="Calibri"/>
                <a:cs typeface="Calibri"/>
              </a:rPr>
              <a:t>where possible</a:t>
            </a:r>
            <a:endParaRPr lang="en-GB" sz="1600" dirty="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031236" y="5272684"/>
            <a:ext cx="2073402" cy="13962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1"/>
          <p:cNvSpPr/>
          <p:nvPr/>
        </p:nvSpPr>
        <p:spPr>
          <a:xfrm>
            <a:off x="1524000" y="4876800"/>
            <a:ext cx="140208" cy="14173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1"/>
          <p:cNvSpPr/>
          <p:nvPr/>
        </p:nvSpPr>
        <p:spPr>
          <a:xfrm>
            <a:off x="1524000" y="3363469"/>
            <a:ext cx="140208" cy="14173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022222" y="1888727"/>
            <a:ext cx="936104" cy="9361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012697" y="1875265"/>
            <a:ext cx="955154" cy="955154"/>
          </a:xfrm>
          <a:custGeom>
            <a:avLst/>
            <a:gdLst/>
            <a:ahLst/>
            <a:cxnLst/>
            <a:rect l="l" t="t" r="r" b="b"/>
            <a:pathLst>
              <a:path w="955154" h="955154">
                <a:moveTo>
                  <a:pt x="0" y="955154"/>
                </a:moveTo>
                <a:lnTo>
                  <a:pt x="955154" y="955154"/>
                </a:lnTo>
                <a:lnTo>
                  <a:pt x="955154" y="0"/>
                </a:lnTo>
                <a:lnTo>
                  <a:pt x="0" y="0"/>
                </a:lnTo>
                <a:lnTo>
                  <a:pt x="0" y="955154"/>
                </a:lnTo>
                <a:close/>
              </a:path>
            </a:pathLst>
          </a:custGeom>
          <a:ln w="19050">
            <a:solidFill>
              <a:srgbClr val="99003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000504" y="3665092"/>
            <a:ext cx="957821" cy="9551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003171" y="3656531"/>
            <a:ext cx="955154" cy="955154"/>
          </a:xfrm>
          <a:custGeom>
            <a:avLst/>
            <a:gdLst/>
            <a:ahLst/>
            <a:cxnLst/>
            <a:rect l="l" t="t" r="r" b="b"/>
            <a:pathLst>
              <a:path w="955154" h="955154">
                <a:moveTo>
                  <a:pt x="0" y="955154"/>
                </a:moveTo>
                <a:lnTo>
                  <a:pt x="955154" y="955154"/>
                </a:lnTo>
                <a:lnTo>
                  <a:pt x="955154" y="0"/>
                </a:lnTo>
                <a:lnTo>
                  <a:pt x="0" y="0"/>
                </a:lnTo>
                <a:lnTo>
                  <a:pt x="0" y="955154"/>
                </a:lnTo>
                <a:close/>
              </a:path>
            </a:pathLst>
          </a:custGeom>
          <a:ln w="19050">
            <a:solidFill>
              <a:srgbClr val="99003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000504" y="4852421"/>
            <a:ext cx="989463" cy="96184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022222" y="4860832"/>
            <a:ext cx="955154" cy="955154"/>
          </a:xfrm>
          <a:custGeom>
            <a:avLst/>
            <a:gdLst/>
            <a:ahLst/>
            <a:cxnLst/>
            <a:rect l="l" t="t" r="r" b="b"/>
            <a:pathLst>
              <a:path w="955154" h="955154">
                <a:moveTo>
                  <a:pt x="0" y="955154"/>
                </a:moveTo>
                <a:lnTo>
                  <a:pt x="955154" y="955154"/>
                </a:lnTo>
                <a:lnTo>
                  <a:pt x="955154" y="0"/>
                </a:lnTo>
                <a:lnTo>
                  <a:pt x="0" y="0"/>
                </a:lnTo>
                <a:lnTo>
                  <a:pt x="0" y="955154"/>
                </a:lnTo>
                <a:close/>
              </a:path>
            </a:pathLst>
          </a:custGeom>
          <a:ln w="19050">
            <a:solidFill>
              <a:srgbClr val="99003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012824" y="1880220"/>
            <a:ext cx="2950952" cy="2457845"/>
          </a:xfrm>
          <a:custGeom>
            <a:avLst/>
            <a:gdLst/>
            <a:ahLst/>
            <a:cxnLst/>
            <a:rect l="l" t="t" r="r" b="b"/>
            <a:pathLst>
              <a:path w="2950952" h="2457845">
                <a:moveTo>
                  <a:pt x="8477" y="1214427"/>
                </a:moveTo>
                <a:lnTo>
                  <a:pt x="25582" y="1297440"/>
                </a:lnTo>
                <a:lnTo>
                  <a:pt x="51171" y="1379155"/>
                </a:lnTo>
                <a:lnTo>
                  <a:pt x="85104" y="1459189"/>
                </a:lnTo>
                <a:lnTo>
                  <a:pt x="127240" y="1537158"/>
                </a:lnTo>
                <a:lnTo>
                  <a:pt x="177437" y="1612679"/>
                </a:lnTo>
                <a:lnTo>
                  <a:pt x="235555" y="1685367"/>
                </a:lnTo>
                <a:lnTo>
                  <a:pt x="301452" y="1754839"/>
                </a:lnTo>
                <a:lnTo>
                  <a:pt x="374987" y="1820711"/>
                </a:lnTo>
                <a:lnTo>
                  <a:pt x="456019" y="1882599"/>
                </a:lnTo>
                <a:lnTo>
                  <a:pt x="544407" y="1940119"/>
                </a:lnTo>
                <a:lnTo>
                  <a:pt x="640010" y="1992889"/>
                </a:lnTo>
                <a:lnTo>
                  <a:pt x="742686" y="2040523"/>
                </a:lnTo>
                <a:lnTo>
                  <a:pt x="848604" y="2457845"/>
                </a:lnTo>
                <a:lnTo>
                  <a:pt x="1276086" y="2174635"/>
                </a:lnTo>
                <a:lnTo>
                  <a:pt x="1365396" y="2181623"/>
                </a:lnTo>
                <a:lnTo>
                  <a:pt x="1454345" y="2184578"/>
                </a:lnTo>
                <a:lnTo>
                  <a:pt x="1542727" y="2183575"/>
                </a:lnTo>
                <a:lnTo>
                  <a:pt x="1630332" y="2178690"/>
                </a:lnTo>
                <a:lnTo>
                  <a:pt x="1716954" y="2170000"/>
                </a:lnTo>
                <a:lnTo>
                  <a:pt x="1802385" y="2157579"/>
                </a:lnTo>
                <a:lnTo>
                  <a:pt x="1886416" y="2141505"/>
                </a:lnTo>
                <a:lnTo>
                  <a:pt x="1968839" y="2121852"/>
                </a:lnTo>
                <a:lnTo>
                  <a:pt x="2049448" y="2098697"/>
                </a:lnTo>
                <a:lnTo>
                  <a:pt x="2128034" y="2072114"/>
                </a:lnTo>
                <a:lnTo>
                  <a:pt x="2204388" y="2042181"/>
                </a:lnTo>
                <a:lnTo>
                  <a:pt x="2278305" y="2008973"/>
                </a:lnTo>
                <a:lnTo>
                  <a:pt x="2349575" y="1972566"/>
                </a:lnTo>
                <a:lnTo>
                  <a:pt x="2417990" y="1933035"/>
                </a:lnTo>
                <a:lnTo>
                  <a:pt x="2483344" y="1890457"/>
                </a:lnTo>
                <a:lnTo>
                  <a:pt x="2545427" y="1844907"/>
                </a:lnTo>
                <a:lnTo>
                  <a:pt x="2604033" y="1796460"/>
                </a:lnTo>
                <a:lnTo>
                  <a:pt x="2658953" y="1745194"/>
                </a:lnTo>
                <a:lnTo>
                  <a:pt x="2709980" y="1691183"/>
                </a:lnTo>
                <a:lnTo>
                  <a:pt x="2756906" y="1634504"/>
                </a:lnTo>
                <a:lnTo>
                  <a:pt x="2812764" y="1554910"/>
                </a:lnTo>
                <a:lnTo>
                  <a:pt x="2859008" y="1473544"/>
                </a:lnTo>
                <a:lnTo>
                  <a:pt x="2895778" y="1390792"/>
                </a:lnTo>
                <a:lnTo>
                  <a:pt x="2923217" y="1307036"/>
                </a:lnTo>
                <a:lnTo>
                  <a:pt x="2941465" y="1222661"/>
                </a:lnTo>
                <a:lnTo>
                  <a:pt x="2950663" y="1138050"/>
                </a:lnTo>
                <a:lnTo>
                  <a:pt x="2950952" y="1053587"/>
                </a:lnTo>
                <a:lnTo>
                  <a:pt x="2942474" y="969656"/>
                </a:lnTo>
                <a:lnTo>
                  <a:pt x="2925370" y="886641"/>
                </a:lnTo>
                <a:lnTo>
                  <a:pt x="2899781" y="804924"/>
                </a:lnTo>
                <a:lnTo>
                  <a:pt x="2865848" y="724891"/>
                </a:lnTo>
                <a:lnTo>
                  <a:pt x="2823712" y="646925"/>
                </a:lnTo>
                <a:lnTo>
                  <a:pt x="2773514" y="571409"/>
                </a:lnTo>
                <a:lnTo>
                  <a:pt x="2715397" y="498728"/>
                </a:lnTo>
                <a:lnTo>
                  <a:pt x="2649499" y="429264"/>
                </a:lnTo>
                <a:lnTo>
                  <a:pt x="2575964" y="363403"/>
                </a:lnTo>
                <a:lnTo>
                  <a:pt x="2494932" y="301527"/>
                </a:lnTo>
                <a:lnTo>
                  <a:pt x="2406544" y="244021"/>
                </a:lnTo>
                <a:lnTo>
                  <a:pt x="2310942" y="191268"/>
                </a:lnTo>
                <a:lnTo>
                  <a:pt x="2208266" y="143651"/>
                </a:lnTo>
                <a:lnTo>
                  <a:pt x="2100749" y="102305"/>
                </a:lnTo>
                <a:lnTo>
                  <a:pt x="1990838" y="68074"/>
                </a:lnTo>
                <a:lnTo>
                  <a:pt x="1879052" y="40854"/>
                </a:lnTo>
                <a:lnTo>
                  <a:pt x="1765907" y="20541"/>
                </a:lnTo>
                <a:lnTo>
                  <a:pt x="1651924" y="7031"/>
                </a:lnTo>
                <a:lnTo>
                  <a:pt x="1537621" y="218"/>
                </a:lnTo>
                <a:lnTo>
                  <a:pt x="1423515" y="0"/>
                </a:lnTo>
                <a:lnTo>
                  <a:pt x="1310126" y="6270"/>
                </a:lnTo>
                <a:lnTo>
                  <a:pt x="1197971" y="18925"/>
                </a:lnTo>
                <a:lnTo>
                  <a:pt x="1087570" y="37860"/>
                </a:lnTo>
                <a:lnTo>
                  <a:pt x="979441" y="62972"/>
                </a:lnTo>
                <a:lnTo>
                  <a:pt x="874101" y="94155"/>
                </a:lnTo>
                <a:lnTo>
                  <a:pt x="772071" y="131305"/>
                </a:lnTo>
                <a:lnTo>
                  <a:pt x="673867" y="174318"/>
                </a:lnTo>
                <a:lnTo>
                  <a:pt x="580009" y="223090"/>
                </a:lnTo>
                <a:lnTo>
                  <a:pt x="491014" y="277515"/>
                </a:lnTo>
                <a:lnTo>
                  <a:pt x="407403" y="337491"/>
                </a:lnTo>
                <a:lnTo>
                  <a:pt x="329692" y="402911"/>
                </a:lnTo>
                <a:lnTo>
                  <a:pt x="258400" y="473672"/>
                </a:lnTo>
                <a:lnTo>
                  <a:pt x="194046" y="549670"/>
                </a:lnTo>
                <a:lnTo>
                  <a:pt x="138188" y="629247"/>
                </a:lnTo>
                <a:lnTo>
                  <a:pt x="91944" y="710596"/>
                </a:lnTo>
                <a:lnTo>
                  <a:pt x="55173" y="793334"/>
                </a:lnTo>
                <a:lnTo>
                  <a:pt x="27735" y="877077"/>
                </a:lnTo>
                <a:lnTo>
                  <a:pt x="9487" y="961442"/>
                </a:lnTo>
                <a:lnTo>
                  <a:pt x="289" y="1046044"/>
                </a:lnTo>
                <a:lnTo>
                  <a:pt x="0" y="1130500"/>
                </a:lnTo>
                <a:lnTo>
                  <a:pt x="8477" y="1214427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012824" y="1880220"/>
            <a:ext cx="2950952" cy="2457845"/>
          </a:xfrm>
          <a:custGeom>
            <a:avLst/>
            <a:gdLst/>
            <a:ahLst/>
            <a:cxnLst/>
            <a:rect l="l" t="t" r="r" b="b"/>
            <a:pathLst>
              <a:path w="2950952" h="2457845">
                <a:moveTo>
                  <a:pt x="848604" y="2457845"/>
                </a:moveTo>
                <a:lnTo>
                  <a:pt x="742686" y="2040523"/>
                </a:lnTo>
                <a:lnTo>
                  <a:pt x="640010" y="1992889"/>
                </a:lnTo>
                <a:lnTo>
                  <a:pt x="544407" y="1940119"/>
                </a:lnTo>
                <a:lnTo>
                  <a:pt x="456019" y="1882599"/>
                </a:lnTo>
                <a:lnTo>
                  <a:pt x="374987" y="1820711"/>
                </a:lnTo>
                <a:lnTo>
                  <a:pt x="301452" y="1754839"/>
                </a:lnTo>
                <a:lnTo>
                  <a:pt x="235555" y="1685367"/>
                </a:lnTo>
                <a:lnTo>
                  <a:pt x="177437" y="1612679"/>
                </a:lnTo>
                <a:lnTo>
                  <a:pt x="127240" y="1537158"/>
                </a:lnTo>
                <a:lnTo>
                  <a:pt x="85104" y="1459189"/>
                </a:lnTo>
                <a:lnTo>
                  <a:pt x="51171" y="1379155"/>
                </a:lnTo>
                <a:lnTo>
                  <a:pt x="25582" y="1297440"/>
                </a:lnTo>
                <a:lnTo>
                  <a:pt x="8477" y="1214427"/>
                </a:lnTo>
                <a:lnTo>
                  <a:pt x="0" y="1130500"/>
                </a:lnTo>
                <a:lnTo>
                  <a:pt x="289" y="1046044"/>
                </a:lnTo>
                <a:lnTo>
                  <a:pt x="9487" y="961442"/>
                </a:lnTo>
                <a:lnTo>
                  <a:pt x="27735" y="877077"/>
                </a:lnTo>
                <a:lnTo>
                  <a:pt x="55173" y="793334"/>
                </a:lnTo>
                <a:lnTo>
                  <a:pt x="91944" y="710596"/>
                </a:lnTo>
                <a:lnTo>
                  <a:pt x="138188" y="629247"/>
                </a:lnTo>
                <a:lnTo>
                  <a:pt x="194046" y="549670"/>
                </a:lnTo>
                <a:lnTo>
                  <a:pt x="258400" y="473672"/>
                </a:lnTo>
                <a:lnTo>
                  <a:pt x="329692" y="402911"/>
                </a:lnTo>
                <a:lnTo>
                  <a:pt x="407403" y="337491"/>
                </a:lnTo>
                <a:lnTo>
                  <a:pt x="491014" y="277515"/>
                </a:lnTo>
                <a:lnTo>
                  <a:pt x="580009" y="223090"/>
                </a:lnTo>
                <a:lnTo>
                  <a:pt x="673867" y="174318"/>
                </a:lnTo>
                <a:lnTo>
                  <a:pt x="772071" y="131305"/>
                </a:lnTo>
                <a:lnTo>
                  <a:pt x="874101" y="94155"/>
                </a:lnTo>
                <a:lnTo>
                  <a:pt x="979441" y="62972"/>
                </a:lnTo>
                <a:lnTo>
                  <a:pt x="1087570" y="37860"/>
                </a:lnTo>
                <a:lnTo>
                  <a:pt x="1197971" y="18925"/>
                </a:lnTo>
                <a:lnTo>
                  <a:pt x="1310126" y="6270"/>
                </a:lnTo>
                <a:lnTo>
                  <a:pt x="1423515" y="0"/>
                </a:lnTo>
                <a:lnTo>
                  <a:pt x="1537621" y="218"/>
                </a:lnTo>
                <a:lnTo>
                  <a:pt x="1651924" y="7031"/>
                </a:lnTo>
                <a:lnTo>
                  <a:pt x="1765907" y="20541"/>
                </a:lnTo>
                <a:lnTo>
                  <a:pt x="1879052" y="40854"/>
                </a:lnTo>
                <a:lnTo>
                  <a:pt x="1990838" y="68074"/>
                </a:lnTo>
                <a:lnTo>
                  <a:pt x="2100749" y="102305"/>
                </a:lnTo>
                <a:lnTo>
                  <a:pt x="2208266" y="143651"/>
                </a:lnTo>
                <a:lnTo>
                  <a:pt x="2310942" y="191268"/>
                </a:lnTo>
                <a:lnTo>
                  <a:pt x="2406544" y="244021"/>
                </a:lnTo>
                <a:lnTo>
                  <a:pt x="2494932" y="301527"/>
                </a:lnTo>
                <a:lnTo>
                  <a:pt x="2575964" y="363403"/>
                </a:lnTo>
                <a:lnTo>
                  <a:pt x="2649499" y="429264"/>
                </a:lnTo>
                <a:lnTo>
                  <a:pt x="2715397" y="498728"/>
                </a:lnTo>
                <a:lnTo>
                  <a:pt x="2773514" y="571409"/>
                </a:lnTo>
                <a:lnTo>
                  <a:pt x="2823712" y="646925"/>
                </a:lnTo>
                <a:lnTo>
                  <a:pt x="2865848" y="724891"/>
                </a:lnTo>
                <a:lnTo>
                  <a:pt x="2899781" y="804924"/>
                </a:lnTo>
                <a:lnTo>
                  <a:pt x="2925370" y="886641"/>
                </a:lnTo>
                <a:lnTo>
                  <a:pt x="2942474" y="969656"/>
                </a:lnTo>
                <a:lnTo>
                  <a:pt x="2950952" y="1053587"/>
                </a:lnTo>
                <a:lnTo>
                  <a:pt x="2950663" y="1138050"/>
                </a:lnTo>
                <a:lnTo>
                  <a:pt x="2941465" y="1222661"/>
                </a:lnTo>
                <a:lnTo>
                  <a:pt x="2923217" y="1307036"/>
                </a:lnTo>
                <a:lnTo>
                  <a:pt x="2895778" y="1390792"/>
                </a:lnTo>
                <a:lnTo>
                  <a:pt x="2859008" y="1473544"/>
                </a:lnTo>
                <a:lnTo>
                  <a:pt x="2812764" y="1554910"/>
                </a:lnTo>
                <a:lnTo>
                  <a:pt x="2756906" y="1634504"/>
                </a:lnTo>
                <a:lnTo>
                  <a:pt x="2709980" y="1691183"/>
                </a:lnTo>
                <a:lnTo>
                  <a:pt x="2658953" y="1745194"/>
                </a:lnTo>
                <a:lnTo>
                  <a:pt x="2604033" y="1796460"/>
                </a:lnTo>
                <a:lnTo>
                  <a:pt x="2545427" y="1844907"/>
                </a:lnTo>
                <a:lnTo>
                  <a:pt x="2483344" y="1890457"/>
                </a:lnTo>
                <a:lnTo>
                  <a:pt x="2417990" y="1933035"/>
                </a:lnTo>
                <a:lnTo>
                  <a:pt x="2349575" y="1972566"/>
                </a:lnTo>
                <a:lnTo>
                  <a:pt x="2278305" y="2008973"/>
                </a:lnTo>
                <a:lnTo>
                  <a:pt x="2204388" y="2042181"/>
                </a:lnTo>
                <a:lnTo>
                  <a:pt x="2128034" y="2072114"/>
                </a:lnTo>
                <a:lnTo>
                  <a:pt x="2049448" y="2098697"/>
                </a:lnTo>
                <a:lnTo>
                  <a:pt x="1968839" y="2121852"/>
                </a:lnTo>
                <a:lnTo>
                  <a:pt x="1886416" y="2141505"/>
                </a:lnTo>
                <a:lnTo>
                  <a:pt x="1802385" y="2157579"/>
                </a:lnTo>
                <a:lnTo>
                  <a:pt x="1716954" y="2170000"/>
                </a:lnTo>
                <a:lnTo>
                  <a:pt x="1630332" y="2178690"/>
                </a:lnTo>
                <a:lnTo>
                  <a:pt x="1542727" y="2183575"/>
                </a:lnTo>
                <a:lnTo>
                  <a:pt x="1454345" y="2184578"/>
                </a:lnTo>
                <a:lnTo>
                  <a:pt x="1365396" y="2181623"/>
                </a:lnTo>
                <a:lnTo>
                  <a:pt x="1276086" y="2174635"/>
                </a:lnTo>
                <a:lnTo>
                  <a:pt x="848604" y="2457845"/>
                </a:lnTo>
                <a:close/>
              </a:path>
            </a:pathLst>
          </a:custGeom>
          <a:ln w="5715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754886" y="772414"/>
            <a:ext cx="5026914" cy="9199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lang="en-US" sz="4800" b="1" spc="0" baseline="3413" dirty="0">
                <a:latin typeface="Calibri"/>
                <a:cs typeface="Calibri"/>
              </a:rPr>
              <a:t>2. </a:t>
            </a:r>
            <a:r>
              <a:rPr sz="4800" b="1" spc="0" baseline="3413" dirty="0">
                <a:latin typeface="Calibri"/>
                <a:cs typeface="Calibri"/>
              </a:rPr>
              <a:t>The</a:t>
            </a:r>
            <a:r>
              <a:rPr sz="4800" b="1" spc="-9" baseline="3413" dirty="0">
                <a:latin typeface="Calibri"/>
                <a:cs typeface="Calibri"/>
              </a:rPr>
              <a:t> </a:t>
            </a:r>
            <a:r>
              <a:rPr sz="4800" b="1" spc="9" baseline="3413" dirty="0">
                <a:latin typeface="Calibri"/>
                <a:cs typeface="Calibri"/>
              </a:rPr>
              <a:t>o</a:t>
            </a:r>
            <a:r>
              <a:rPr sz="4800" b="1" spc="0" baseline="3413" dirty="0">
                <a:latin typeface="Calibri"/>
                <a:cs typeface="Calibri"/>
              </a:rPr>
              <a:t>pportunities</a:t>
            </a:r>
            <a:r>
              <a:rPr lang="en-US" sz="4800" b="1" spc="0" baseline="3413" dirty="0">
                <a:latin typeface="Calibri"/>
                <a:cs typeface="Calibri"/>
              </a:rPr>
              <a:t> on</a:t>
            </a:r>
            <a:r>
              <a:rPr sz="4800" b="1" spc="9" baseline="3413" dirty="0">
                <a:latin typeface="Calibri"/>
                <a:cs typeface="Calibri"/>
              </a:rPr>
              <a:t> </a:t>
            </a:r>
            <a:r>
              <a:rPr lang="en-US" sz="4800" b="1" baseline="3413" dirty="0">
                <a:cs typeface="Calibri"/>
              </a:rPr>
              <a:t>of</a:t>
            </a:r>
            <a:r>
              <a:rPr lang="en-US" sz="4800" b="1" spc="-64" baseline="3413" dirty="0">
                <a:cs typeface="Calibri"/>
              </a:rPr>
              <a:t>f</a:t>
            </a:r>
            <a:r>
              <a:rPr lang="en-US" sz="4800" b="1" baseline="3413" dirty="0">
                <a:cs typeface="Calibri"/>
              </a:rPr>
              <a:t>er</a:t>
            </a:r>
            <a:endParaRPr lang="en-US" sz="3200" dirty="0">
              <a:cs typeface="Calibri"/>
            </a:endParaRPr>
          </a:p>
          <a:p>
            <a:pPr marL="12700" algn="ctr">
              <a:lnSpc>
                <a:spcPts val="3360"/>
              </a:lnSpc>
              <a:spcBef>
                <a:spcPts val="168"/>
              </a:spcBef>
            </a:pPr>
            <a:r>
              <a:rPr sz="4800" b="1" spc="0" baseline="1706" dirty="0">
                <a:latin typeface="Calibri"/>
                <a:cs typeface="Calibri"/>
              </a:rPr>
              <a:t>include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93864" y="772414"/>
            <a:ext cx="903868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endParaRPr sz="32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11786" y="1875265"/>
            <a:ext cx="2541862" cy="16299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7905">
              <a:lnSpc>
                <a:spcPts val="1935"/>
              </a:lnSpc>
              <a:spcBef>
                <a:spcPts val="96"/>
              </a:spcBef>
            </a:pPr>
            <a:r>
              <a:rPr sz="2700" b="1" spc="0" baseline="3034" dirty="0">
                <a:solidFill>
                  <a:srgbClr val="404040"/>
                </a:solidFill>
                <a:latin typeface="Calibri"/>
                <a:cs typeface="Calibri"/>
              </a:rPr>
              <a:t>P</a:t>
            </a:r>
            <a:r>
              <a:rPr sz="2700" b="1" spc="-25" baseline="3034" dirty="0">
                <a:solidFill>
                  <a:srgbClr val="404040"/>
                </a:solidFill>
                <a:latin typeface="Calibri"/>
                <a:cs typeface="Calibri"/>
              </a:rPr>
              <a:t>r</a:t>
            </a:r>
            <a:r>
              <a:rPr sz="2700" b="1" spc="0" baseline="3034" dirty="0">
                <a:solidFill>
                  <a:srgbClr val="404040"/>
                </a:solidFill>
                <a:latin typeface="Calibri"/>
                <a:cs typeface="Calibri"/>
              </a:rPr>
              <a:t>oj</a:t>
            </a:r>
            <a:r>
              <a:rPr sz="2700" b="1" spc="4" baseline="3034" dirty="0">
                <a:solidFill>
                  <a:srgbClr val="404040"/>
                </a:solidFill>
                <a:latin typeface="Calibri"/>
                <a:cs typeface="Calibri"/>
              </a:rPr>
              <a:t>e</a:t>
            </a:r>
            <a:r>
              <a:rPr sz="2700" b="1" spc="0" baseline="3034" dirty="0">
                <a:solidFill>
                  <a:srgbClr val="404040"/>
                </a:solidFill>
                <a:latin typeface="Calibri"/>
                <a:cs typeface="Calibri"/>
              </a:rPr>
              <a:t>cts</a:t>
            </a:r>
            <a:r>
              <a:rPr sz="2700" b="1" spc="-4" baseline="3034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700" b="1" spc="0" baseline="3034" dirty="0">
                <a:solidFill>
                  <a:srgbClr val="404040"/>
                </a:solidFill>
                <a:latin typeface="Calibri"/>
                <a:cs typeface="Calibri"/>
              </a:rPr>
              <a:t>and</a:t>
            </a:r>
            <a:r>
              <a:rPr sz="2700" b="1" spc="-14" baseline="3034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700" b="1" spc="4" baseline="3034" dirty="0">
                <a:solidFill>
                  <a:srgbClr val="404040"/>
                </a:solidFill>
                <a:latin typeface="Calibri"/>
                <a:cs typeface="Calibri"/>
              </a:rPr>
              <a:t>p</a:t>
            </a:r>
            <a:r>
              <a:rPr sz="2700" b="1" spc="-29" baseline="3034" dirty="0">
                <a:solidFill>
                  <a:srgbClr val="404040"/>
                </a:solidFill>
                <a:latin typeface="Calibri"/>
                <a:cs typeface="Calibri"/>
              </a:rPr>
              <a:t>r</a:t>
            </a:r>
            <a:r>
              <a:rPr sz="2700" b="1" spc="0" baseline="3034" dirty="0">
                <a:solidFill>
                  <a:srgbClr val="404040"/>
                </a:solidFill>
                <a:latin typeface="Calibri"/>
                <a:cs typeface="Calibri"/>
              </a:rPr>
              <a:t>og</a:t>
            </a:r>
            <a:r>
              <a:rPr sz="2700" b="1" spc="-34" baseline="3034" dirty="0">
                <a:solidFill>
                  <a:srgbClr val="404040"/>
                </a:solidFill>
                <a:latin typeface="Calibri"/>
                <a:cs typeface="Calibri"/>
              </a:rPr>
              <a:t>r</a:t>
            </a:r>
            <a:r>
              <a:rPr sz="2700" b="1" spc="0" baseline="3034" dirty="0">
                <a:solidFill>
                  <a:srgbClr val="404040"/>
                </a:solidFill>
                <a:latin typeface="Calibri"/>
                <a:cs typeface="Calibri"/>
              </a:rPr>
              <a:t>amm</a:t>
            </a:r>
            <a:r>
              <a:rPr sz="2700" b="1" spc="4" baseline="3034" dirty="0">
                <a:solidFill>
                  <a:srgbClr val="404040"/>
                </a:solidFill>
                <a:latin typeface="Calibri"/>
                <a:cs typeface="Calibri"/>
              </a:rPr>
              <a:t>e</a:t>
            </a:r>
            <a:r>
              <a:rPr sz="2700" b="1" spc="0" baseline="3034" dirty="0">
                <a:solidFill>
                  <a:srgbClr val="404040"/>
                </a:solidFill>
                <a:latin typeface="Calibri"/>
                <a:cs typeface="Calibri"/>
              </a:rPr>
              <a:t>s</a:t>
            </a:r>
            <a:endParaRPr sz="1800" dirty="0">
              <a:latin typeface="Calibri"/>
              <a:cs typeface="Calibri"/>
            </a:endParaRPr>
          </a:p>
          <a:p>
            <a:pPr marL="290830" marR="17145" indent="-171450">
              <a:lnSpc>
                <a:spcPct val="101725"/>
              </a:lnSpc>
              <a:spcBef>
                <a:spcPts val="378"/>
              </a:spcBef>
              <a:buBlip>
                <a:blip r:embed="rId6"/>
              </a:buBlip>
            </a:pPr>
            <a:r>
              <a:rPr sz="1200" dirty="0">
                <a:latin typeface="Calibri"/>
                <a:cs typeface="Calibri"/>
              </a:rPr>
              <a:t>Joint curriculum development projects</a:t>
            </a:r>
          </a:p>
          <a:p>
            <a:pPr marL="290830" marR="17145" indent="-171450">
              <a:lnSpc>
                <a:spcPct val="101725"/>
              </a:lnSpc>
              <a:spcBef>
                <a:spcPts val="695"/>
              </a:spcBef>
              <a:buBlip>
                <a:blip r:embed="rId6"/>
              </a:buBlip>
            </a:pPr>
            <a:r>
              <a:rPr lang="en-GB" sz="1200" dirty="0">
                <a:latin typeface="Calibri"/>
                <a:cs typeface="Calibri"/>
              </a:rPr>
              <a:t>Erasmus </a:t>
            </a:r>
            <a:endParaRPr sz="1200" dirty="0">
              <a:latin typeface="Calibri"/>
              <a:cs typeface="Calibri"/>
            </a:endParaRPr>
          </a:p>
          <a:p>
            <a:pPr marL="290830" marR="17145" indent="-171450">
              <a:lnSpc>
                <a:spcPct val="101725"/>
              </a:lnSpc>
              <a:spcBef>
                <a:spcPts val="695"/>
              </a:spcBef>
              <a:buBlip>
                <a:blip r:embed="rId6"/>
              </a:buBlip>
            </a:pPr>
            <a:r>
              <a:rPr sz="1200" dirty="0">
                <a:latin typeface="Calibri"/>
                <a:cs typeface="Calibri"/>
              </a:rPr>
              <a:t>Intensive </a:t>
            </a:r>
            <a:r>
              <a:rPr sz="1200" dirty="0" err="1">
                <a:latin typeface="Calibri"/>
                <a:cs typeface="Calibri"/>
              </a:rPr>
              <a:t>programmes</a:t>
            </a:r>
            <a:r>
              <a:rPr lang="en-GB" sz="1200" dirty="0">
                <a:latin typeface="Calibri"/>
                <a:cs typeface="Calibri"/>
              </a:rPr>
              <a:t> – over 45 student events a year across a range of curriculum areas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31407" y="2338323"/>
            <a:ext cx="2428688" cy="13267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0403">
              <a:lnSpc>
                <a:spcPts val="1725"/>
              </a:lnSpc>
              <a:spcBef>
                <a:spcPts val="86"/>
              </a:spcBef>
            </a:pPr>
            <a:r>
              <a:rPr sz="2400" spc="75" baseline="3413" dirty="0">
                <a:latin typeface="Calibri"/>
                <a:cs typeface="Calibri"/>
              </a:rPr>
              <a:t>“</a:t>
            </a:r>
            <a:r>
              <a:rPr sz="2400" spc="0" baseline="3413" dirty="0">
                <a:latin typeface="Calibri"/>
                <a:cs typeface="Calibri"/>
              </a:rPr>
              <a:t>T</a:t>
            </a:r>
            <a:r>
              <a:rPr sz="2400" spc="4" baseline="3413" dirty="0">
                <a:latin typeface="Calibri"/>
                <a:cs typeface="Calibri"/>
              </a:rPr>
              <a:t>h</a:t>
            </a:r>
            <a:r>
              <a:rPr sz="2400" spc="0" baseline="3413" dirty="0">
                <a:latin typeface="Calibri"/>
                <a:cs typeface="Calibri"/>
              </a:rPr>
              <a:t>e</a:t>
            </a:r>
            <a:r>
              <a:rPr sz="2400" spc="-30" baseline="3413" dirty="0">
                <a:latin typeface="Calibri"/>
                <a:cs typeface="Calibri"/>
              </a:rPr>
              <a:t> </a:t>
            </a:r>
            <a:r>
              <a:rPr sz="2400" spc="0" baseline="3413" dirty="0">
                <a:latin typeface="Calibri"/>
                <a:cs typeface="Calibri"/>
              </a:rPr>
              <a:t>ann</a:t>
            </a:r>
            <a:r>
              <a:rPr sz="2400" spc="4" baseline="3413" dirty="0">
                <a:latin typeface="Calibri"/>
                <a:cs typeface="Calibri"/>
              </a:rPr>
              <a:t>u</a:t>
            </a:r>
            <a:r>
              <a:rPr sz="2400" spc="0" baseline="3413" dirty="0">
                <a:latin typeface="Calibri"/>
                <a:cs typeface="Calibri"/>
              </a:rPr>
              <a:t>al</a:t>
            </a:r>
            <a:r>
              <a:rPr sz="2400" spc="-64" baseline="3413" dirty="0">
                <a:latin typeface="Calibri"/>
                <a:cs typeface="Calibri"/>
              </a:rPr>
              <a:t> </a:t>
            </a:r>
            <a:r>
              <a:rPr sz="2400" spc="-14" baseline="3413" dirty="0">
                <a:latin typeface="Calibri"/>
                <a:cs typeface="Calibri"/>
              </a:rPr>
              <a:t>c</a:t>
            </a:r>
            <a:r>
              <a:rPr sz="2400" spc="0" baseline="3413" dirty="0">
                <a:latin typeface="Calibri"/>
                <a:cs typeface="Calibri"/>
              </a:rPr>
              <a:t>o</a:t>
            </a:r>
            <a:r>
              <a:rPr sz="2400" spc="-9" baseline="3413" dirty="0">
                <a:latin typeface="Calibri"/>
                <a:cs typeface="Calibri"/>
              </a:rPr>
              <a:t>n</a:t>
            </a:r>
            <a:r>
              <a:rPr sz="2400" spc="-29" baseline="3413" dirty="0">
                <a:latin typeface="Calibri"/>
                <a:cs typeface="Calibri"/>
              </a:rPr>
              <a:t>f</a:t>
            </a:r>
            <a:r>
              <a:rPr sz="2400" spc="0" baseline="3413" dirty="0">
                <a:latin typeface="Calibri"/>
                <a:cs typeface="Calibri"/>
              </a:rPr>
              <a:t>e</a:t>
            </a:r>
            <a:r>
              <a:rPr sz="2400" spc="-29" baseline="3413" dirty="0">
                <a:latin typeface="Calibri"/>
                <a:cs typeface="Calibri"/>
              </a:rPr>
              <a:t>r</a:t>
            </a:r>
            <a:r>
              <a:rPr sz="2400" spc="0" baseline="3413" dirty="0">
                <a:latin typeface="Calibri"/>
                <a:cs typeface="Calibri"/>
              </a:rPr>
              <a:t>ence</a:t>
            </a:r>
            <a:r>
              <a:rPr sz="2400" spc="-33" baseline="3413" dirty="0">
                <a:latin typeface="Calibri"/>
                <a:cs typeface="Calibri"/>
              </a:rPr>
              <a:t> </a:t>
            </a:r>
            <a:r>
              <a:rPr sz="2400" spc="4" baseline="3413" dirty="0">
                <a:latin typeface="Calibri"/>
                <a:cs typeface="Calibri"/>
              </a:rPr>
              <a:t>i</a:t>
            </a:r>
            <a:r>
              <a:rPr sz="2400" spc="0" baseline="3413" dirty="0">
                <a:latin typeface="Calibri"/>
                <a:cs typeface="Calibri"/>
              </a:rPr>
              <a:t>s</a:t>
            </a:r>
            <a:endParaRPr sz="1600" dirty="0">
              <a:latin typeface="Calibri"/>
              <a:cs typeface="Calibri"/>
            </a:endParaRPr>
          </a:p>
          <a:p>
            <a:pPr marL="12700">
              <a:lnSpc>
                <a:spcPts val="1920"/>
              </a:lnSpc>
              <a:spcBef>
                <a:spcPts val="9"/>
              </a:spcBef>
            </a:pPr>
            <a:r>
              <a:rPr sz="2400" spc="4" baseline="1706" dirty="0">
                <a:latin typeface="Calibri"/>
                <a:cs typeface="Calibri"/>
              </a:rPr>
              <a:t>t</a:t>
            </a:r>
            <a:r>
              <a:rPr sz="2400" spc="0" baseline="1706" dirty="0">
                <a:latin typeface="Calibri"/>
                <a:cs typeface="Calibri"/>
              </a:rPr>
              <a:t>he</a:t>
            </a:r>
            <a:r>
              <a:rPr sz="2400" spc="-16" baseline="1706" dirty="0">
                <a:latin typeface="Calibri"/>
                <a:cs typeface="Calibri"/>
              </a:rPr>
              <a:t> </a:t>
            </a:r>
            <a:r>
              <a:rPr sz="2400" spc="0" baseline="1706" dirty="0">
                <a:latin typeface="Calibri"/>
                <a:cs typeface="Calibri"/>
              </a:rPr>
              <a:t>h</a:t>
            </a:r>
            <a:r>
              <a:rPr sz="2400" spc="4" baseline="1706" dirty="0">
                <a:latin typeface="Calibri"/>
                <a:cs typeface="Calibri"/>
              </a:rPr>
              <a:t>i</a:t>
            </a:r>
            <a:r>
              <a:rPr sz="2400" spc="0" baseline="1706" dirty="0">
                <a:latin typeface="Calibri"/>
                <a:cs typeface="Calibri"/>
              </a:rPr>
              <a:t>g</a:t>
            </a:r>
            <a:r>
              <a:rPr sz="2400" spc="4" baseline="1706" dirty="0">
                <a:latin typeface="Calibri"/>
                <a:cs typeface="Calibri"/>
              </a:rPr>
              <a:t>hli</a:t>
            </a:r>
            <a:r>
              <a:rPr sz="2400" spc="0" baseline="1706" dirty="0">
                <a:latin typeface="Calibri"/>
                <a:cs typeface="Calibri"/>
              </a:rPr>
              <a:t>g</a:t>
            </a:r>
            <a:r>
              <a:rPr sz="2400" spc="-19" baseline="1706" dirty="0">
                <a:latin typeface="Calibri"/>
                <a:cs typeface="Calibri"/>
              </a:rPr>
              <a:t>h</a:t>
            </a:r>
            <a:r>
              <a:rPr sz="2400" spc="0" baseline="1706" dirty="0">
                <a:latin typeface="Calibri"/>
                <a:cs typeface="Calibri"/>
              </a:rPr>
              <a:t>t</a:t>
            </a:r>
            <a:r>
              <a:rPr sz="2400" spc="-86" baseline="1706" dirty="0">
                <a:latin typeface="Calibri"/>
                <a:cs typeface="Calibri"/>
              </a:rPr>
              <a:t> </a:t>
            </a:r>
            <a:r>
              <a:rPr sz="2400" spc="0" baseline="1706" dirty="0">
                <a:latin typeface="Calibri"/>
                <a:cs typeface="Calibri"/>
              </a:rPr>
              <a:t>of</a:t>
            </a:r>
            <a:r>
              <a:rPr sz="2400" spc="1" baseline="1706" dirty="0">
                <a:latin typeface="Calibri"/>
                <a:cs typeface="Calibri"/>
              </a:rPr>
              <a:t> </a:t>
            </a:r>
            <a:r>
              <a:rPr sz="2400" spc="-25" baseline="1706" dirty="0">
                <a:latin typeface="Calibri"/>
                <a:cs typeface="Calibri"/>
              </a:rPr>
              <a:t>m</a:t>
            </a:r>
            <a:r>
              <a:rPr sz="2400" spc="0" baseline="1706" dirty="0">
                <a:latin typeface="Calibri"/>
                <a:cs typeface="Calibri"/>
              </a:rPr>
              <a:t>y</a:t>
            </a:r>
            <a:r>
              <a:rPr sz="2400" spc="-19" baseline="1706" dirty="0">
                <a:latin typeface="Calibri"/>
                <a:cs typeface="Calibri"/>
              </a:rPr>
              <a:t> </a:t>
            </a:r>
            <a:r>
              <a:rPr sz="2400" spc="0" baseline="1706" dirty="0">
                <a:latin typeface="Calibri"/>
                <a:cs typeface="Calibri"/>
              </a:rPr>
              <a:t>a</a:t>
            </a:r>
            <a:r>
              <a:rPr sz="2400" spc="-14" baseline="1706" dirty="0">
                <a:latin typeface="Calibri"/>
                <a:cs typeface="Calibri"/>
              </a:rPr>
              <a:t>c</a:t>
            </a:r>
            <a:r>
              <a:rPr sz="2400" spc="0" baseline="1706" dirty="0">
                <a:latin typeface="Calibri"/>
                <a:cs typeface="Calibri"/>
              </a:rPr>
              <a:t>a</a:t>
            </a:r>
            <a:r>
              <a:rPr sz="2400" spc="4" baseline="1706" dirty="0">
                <a:latin typeface="Calibri"/>
                <a:cs typeface="Calibri"/>
              </a:rPr>
              <a:t>d</a:t>
            </a:r>
            <a:r>
              <a:rPr sz="2400" spc="0" baseline="1706" dirty="0">
                <a:latin typeface="Calibri"/>
                <a:cs typeface="Calibri"/>
              </a:rPr>
              <a:t>e</a:t>
            </a:r>
            <a:r>
              <a:rPr sz="2400" spc="-4" baseline="1706" dirty="0">
                <a:latin typeface="Calibri"/>
                <a:cs typeface="Calibri"/>
              </a:rPr>
              <a:t>m</a:t>
            </a:r>
            <a:r>
              <a:rPr sz="2400" spc="4" baseline="1706" dirty="0">
                <a:latin typeface="Calibri"/>
                <a:cs typeface="Calibri"/>
              </a:rPr>
              <a:t>i</a:t>
            </a:r>
            <a:r>
              <a:rPr sz="2400" spc="0" baseline="1706" dirty="0">
                <a:latin typeface="Calibri"/>
                <a:cs typeface="Calibri"/>
              </a:rPr>
              <a:t>c</a:t>
            </a:r>
            <a:endParaRPr sz="1600" dirty="0">
              <a:latin typeface="Calibri"/>
              <a:cs typeface="Calibri"/>
            </a:endParaRPr>
          </a:p>
          <a:p>
            <a:pPr marL="12700" marR="30403">
              <a:lnSpc>
                <a:spcPts val="1920"/>
              </a:lnSpc>
            </a:pPr>
            <a:r>
              <a:rPr sz="2400" spc="-29" baseline="1706" dirty="0">
                <a:latin typeface="Calibri"/>
                <a:cs typeface="Calibri"/>
              </a:rPr>
              <a:t>y</a:t>
            </a:r>
            <a:r>
              <a:rPr sz="2400" spc="0" baseline="1706" dirty="0">
                <a:latin typeface="Calibri"/>
                <a:cs typeface="Calibri"/>
              </a:rPr>
              <a:t>ea</a:t>
            </a:r>
            <a:r>
              <a:rPr sz="2400" spc="-164" baseline="1706" dirty="0">
                <a:latin typeface="Calibri"/>
                <a:cs typeface="Calibri"/>
              </a:rPr>
              <a:t>r</a:t>
            </a:r>
            <a:r>
              <a:rPr sz="2400" spc="0" baseline="1706" dirty="0">
                <a:latin typeface="Calibri"/>
                <a:cs typeface="Calibri"/>
              </a:rPr>
              <a:t>.</a:t>
            </a:r>
            <a:r>
              <a:rPr sz="2400" spc="-5" baseline="1706" dirty="0">
                <a:latin typeface="Calibri"/>
                <a:cs typeface="Calibri"/>
              </a:rPr>
              <a:t> </a:t>
            </a:r>
            <a:r>
              <a:rPr sz="2400" spc="0" baseline="1706" dirty="0">
                <a:latin typeface="Calibri"/>
                <a:cs typeface="Calibri"/>
              </a:rPr>
              <a:t>I a</a:t>
            </a:r>
            <a:r>
              <a:rPr sz="2400" spc="4" baseline="1706" dirty="0">
                <a:latin typeface="Calibri"/>
                <a:cs typeface="Calibri"/>
              </a:rPr>
              <a:t>l</a:t>
            </a:r>
            <a:r>
              <a:rPr sz="2400" spc="-14" baseline="1706" dirty="0">
                <a:latin typeface="Calibri"/>
                <a:cs typeface="Calibri"/>
              </a:rPr>
              <a:t>w</a:t>
            </a:r>
            <a:r>
              <a:rPr sz="2400" spc="-19" baseline="1706" dirty="0">
                <a:latin typeface="Calibri"/>
                <a:cs typeface="Calibri"/>
              </a:rPr>
              <a:t>a</a:t>
            </a:r>
            <a:r>
              <a:rPr sz="2400" spc="-14" baseline="1706" dirty="0">
                <a:latin typeface="Calibri"/>
                <a:cs typeface="Calibri"/>
              </a:rPr>
              <a:t>y</a:t>
            </a:r>
            <a:r>
              <a:rPr sz="2400" spc="0" baseline="1706" dirty="0">
                <a:latin typeface="Calibri"/>
                <a:cs typeface="Calibri"/>
              </a:rPr>
              <a:t>s</a:t>
            </a:r>
            <a:r>
              <a:rPr sz="2400" spc="-50" baseline="1706" dirty="0">
                <a:latin typeface="Calibri"/>
                <a:cs typeface="Calibri"/>
              </a:rPr>
              <a:t> </a:t>
            </a:r>
            <a:r>
              <a:rPr sz="2400" spc="-14" baseline="1706" dirty="0">
                <a:latin typeface="Calibri"/>
                <a:cs typeface="Calibri"/>
              </a:rPr>
              <a:t>c</a:t>
            </a:r>
            <a:r>
              <a:rPr sz="2400" spc="0" baseline="1706" dirty="0">
                <a:latin typeface="Calibri"/>
                <a:cs typeface="Calibri"/>
              </a:rPr>
              <a:t>o</a:t>
            </a:r>
            <a:r>
              <a:rPr sz="2400" spc="-9" baseline="1706" dirty="0">
                <a:latin typeface="Calibri"/>
                <a:cs typeface="Calibri"/>
              </a:rPr>
              <a:t>m</a:t>
            </a:r>
            <a:r>
              <a:rPr sz="2400" spc="0" baseline="1706" dirty="0">
                <a:latin typeface="Calibri"/>
                <a:cs typeface="Calibri"/>
              </a:rPr>
              <a:t>e</a:t>
            </a:r>
            <a:r>
              <a:rPr sz="2400" spc="-1" baseline="1706" dirty="0">
                <a:latin typeface="Calibri"/>
                <a:cs typeface="Calibri"/>
              </a:rPr>
              <a:t> </a:t>
            </a:r>
            <a:r>
              <a:rPr sz="2400" spc="-9" baseline="1706" dirty="0">
                <a:latin typeface="Calibri"/>
                <a:cs typeface="Calibri"/>
              </a:rPr>
              <a:t>a</a:t>
            </a:r>
            <a:r>
              <a:rPr sz="2400" spc="-14" baseline="1706" dirty="0">
                <a:latin typeface="Calibri"/>
                <a:cs typeface="Calibri"/>
              </a:rPr>
              <a:t>w</a:t>
            </a:r>
            <a:r>
              <a:rPr sz="2400" spc="-19" baseline="1706" dirty="0">
                <a:latin typeface="Calibri"/>
                <a:cs typeface="Calibri"/>
              </a:rPr>
              <a:t>a</a:t>
            </a:r>
            <a:r>
              <a:rPr sz="2400" spc="0" baseline="1706" dirty="0">
                <a:latin typeface="Calibri"/>
                <a:cs typeface="Calibri"/>
              </a:rPr>
              <a:t>y</a:t>
            </a:r>
            <a:endParaRPr sz="1600" dirty="0">
              <a:latin typeface="Calibri"/>
              <a:cs typeface="Calibri"/>
            </a:endParaRPr>
          </a:p>
          <a:p>
            <a:pPr marL="12700" marR="30403">
              <a:lnSpc>
                <a:spcPts val="1920"/>
              </a:lnSpc>
            </a:pPr>
            <a:r>
              <a:rPr sz="2400" spc="4" baseline="1706" dirty="0">
                <a:latin typeface="Calibri"/>
                <a:cs typeface="Calibri"/>
              </a:rPr>
              <a:t>f</a:t>
            </a:r>
            <a:r>
              <a:rPr sz="2400" spc="-29" baseline="1706" dirty="0">
                <a:latin typeface="Calibri"/>
                <a:cs typeface="Calibri"/>
              </a:rPr>
              <a:t>r</a:t>
            </a:r>
            <a:r>
              <a:rPr sz="2400" spc="0" baseline="1706" dirty="0">
                <a:latin typeface="Calibri"/>
                <a:cs typeface="Calibri"/>
              </a:rPr>
              <a:t>om</a:t>
            </a:r>
            <a:r>
              <a:rPr sz="2400" spc="-11" baseline="1706" dirty="0">
                <a:latin typeface="Calibri"/>
                <a:cs typeface="Calibri"/>
              </a:rPr>
              <a:t> </a:t>
            </a:r>
            <a:r>
              <a:rPr sz="2400" spc="4" baseline="1706" dirty="0">
                <a:latin typeface="Calibri"/>
                <a:cs typeface="Calibri"/>
              </a:rPr>
              <a:t>i</a:t>
            </a:r>
            <a:r>
              <a:rPr sz="2400" spc="0" baseline="1706" dirty="0">
                <a:latin typeface="Calibri"/>
                <a:cs typeface="Calibri"/>
              </a:rPr>
              <a:t>t</a:t>
            </a:r>
            <a:r>
              <a:rPr sz="2400" spc="-9" baseline="1706" dirty="0">
                <a:latin typeface="Calibri"/>
                <a:cs typeface="Calibri"/>
              </a:rPr>
              <a:t> </a:t>
            </a:r>
            <a:r>
              <a:rPr sz="2400" spc="0" baseline="1706" dirty="0">
                <a:latin typeface="Calibri"/>
                <a:cs typeface="Calibri"/>
              </a:rPr>
              <a:t>bu</a:t>
            </a:r>
            <a:r>
              <a:rPr sz="2400" spc="9" baseline="1706" dirty="0">
                <a:latin typeface="Calibri"/>
                <a:cs typeface="Calibri"/>
              </a:rPr>
              <a:t>z</a:t>
            </a:r>
            <a:r>
              <a:rPr sz="2400" spc="4" baseline="1706" dirty="0">
                <a:latin typeface="Calibri"/>
                <a:cs typeface="Calibri"/>
              </a:rPr>
              <a:t>zi</a:t>
            </a:r>
            <a:r>
              <a:rPr sz="2400" spc="0" baseline="1706" dirty="0">
                <a:latin typeface="Calibri"/>
                <a:cs typeface="Calibri"/>
              </a:rPr>
              <a:t>ng</a:t>
            </a:r>
            <a:r>
              <a:rPr sz="2400" spc="-65" baseline="1706" dirty="0">
                <a:latin typeface="Calibri"/>
                <a:cs typeface="Calibri"/>
              </a:rPr>
              <a:t> </a:t>
            </a:r>
            <a:r>
              <a:rPr sz="2400" spc="0" baseline="1706" dirty="0">
                <a:latin typeface="Calibri"/>
                <a:cs typeface="Calibri"/>
              </a:rPr>
              <a:t>wi</a:t>
            </a:r>
            <a:r>
              <a:rPr sz="2400" spc="9" baseline="1706" dirty="0">
                <a:latin typeface="Calibri"/>
                <a:cs typeface="Calibri"/>
              </a:rPr>
              <a:t>t</a:t>
            </a:r>
            <a:r>
              <a:rPr sz="2400" spc="0" baseline="1706" dirty="0">
                <a:latin typeface="Calibri"/>
                <a:cs typeface="Calibri"/>
              </a:rPr>
              <a:t>h</a:t>
            </a:r>
            <a:r>
              <a:rPr sz="2400" spc="-28" baseline="1706" dirty="0">
                <a:latin typeface="Calibri"/>
                <a:cs typeface="Calibri"/>
              </a:rPr>
              <a:t> </a:t>
            </a:r>
            <a:r>
              <a:rPr sz="2400" spc="4" baseline="1706" dirty="0">
                <a:latin typeface="Calibri"/>
                <a:cs typeface="Calibri"/>
              </a:rPr>
              <a:t>i</a:t>
            </a:r>
            <a:r>
              <a:rPr sz="2400" spc="0" baseline="1706" dirty="0">
                <a:latin typeface="Calibri"/>
                <a:cs typeface="Calibri"/>
              </a:rPr>
              <a:t>deas”</a:t>
            </a:r>
            <a:endParaRPr sz="1600" dirty="0">
              <a:latin typeface="Calibri"/>
              <a:cs typeface="Calibri"/>
            </a:endParaRPr>
          </a:p>
          <a:p>
            <a:pPr marL="12700" marR="30403">
              <a:lnSpc>
                <a:spcPts val="1440"/>
              </a:lnSpc>
            </a:pPr>
            <a:r>
              <a:rPr sz="1800" spc="0" baseline="2275" dirty="0">
                <a:latin typeface="Calibri"/>
                <a:cs typeface="Calibri"/>
              </a:rPr>
              <a:t>–</a:t>
            </a:r>
            <a:r>
              <a:rPr sz="1800" spc="4" baseline="2275" dirty="0">
                <a:latin typeface="Calibri"/>
                <a:cs typeface="Calibri"/>
              </a:rPr>
              <a:t> </a:t>
            </a:r>
            <a:r>
              <a:rPr sz="1800" spc="0" baseline="2275" dirty="0">
                <a:latin typeface="Calibri"/>
                <a:cs typeface="Calibri"/>
              </a:rPr>
              <a:t>Ja</a:t>
            </a:r>
            <a:r>
              <a:rPr sz="1800" spc="4" baseline="2275" dirty="0">
                <a:latin typeface="Calibri"/>
                <a:cs typeface="Calibri"/>
              </a:rPr>
              <a:t>n</a:t>
            </a:r>
            <a:r>
              <a:rPr sz="1800" spc="0" baseline="2275" dirty="0">
                <a:latin typeface="Calibri"/>
                <a:cs typeface="Calibri"/>
              </a:rPr>
              <a:t>e</a:t>
            </a:r>
            <a:r>
              <a:rPr sz="1800" spc="-4" baseline="2275" dirty="0">
                <a:latin typeface="Calibri"/>
                <a:cs typeface="Calibri"/>
              </a:rPr>
              <a:t> </a:t>
            </a:r>
            <a:r>
              <a:rPr sz="1800" spc="0" baseline="2275" dirty="0">
                <a:latin typeface="Calibri"/>
                <a:cs typeface="Calibri"/>
              </a:rPr>
              <a:t>C</a:t>
            </a:r>
            <a:r>
              <a:rPr sz="1800" spc="-25" baseline="2275" dirty="0">
                <a:latin typeface="Calibri"/>
                <a:cs typeface="Calibri"/>
              </a:rPr>
              <a:t>r</a:t>
            </a:r>
            <a:r>
              <a:rPr sz="1800" spc="0" baseline="2275" dirty="0">
                <a:latin typeface="Calibri"/>
                <a:cs typeface="Calibri"/>
              </a:rPr>
              <a:t>oa</a:t>
            </a:r>
            <a:r>
              <a:rPr sz="1800" spc="9" baseline="2275" dirty="0">
                <a:latin typeface="Calibri"/>
                <a:cs typeface="Calibri"/>
              </a:rPr>
              <a:t>d</a:t>
            </a:r>
            <a:r>
              <a:rPr sz="1800" spc="0" baseline="2275" dirty="0">
                <a:latin typeface="Calibri"/>
                <a:cs typeface="Calibri"/>
              </a:rPr>
              <a:t>,</a:t>
            </a:r>
            <a:r>
              <a:rPr sz="1800" spc="-4" baseline="2275" dirty="0">
                <a:latin typeface="Calibri"/>
                <a:cs typeface="Calibri"/>
              </a:rPr>
              <a:t> </a:t>
            </a:r>
            <a:r>
              <a:rPr sz="1800" spc="0" baseline="2275" dirty="0">
                <a:latin typeface="Calibri"/>
                <a:cs typeface="Calibri"/>
              </a:rPr>
              <a:t>Uni</a:t>
            </a:r>
            <a:r>
              <a:rPr sz="1800" spc="-9" baseline="2275" dirty="0">
                <a:latin typeface="Calibri"/>
                <a:cs typeface="Calibri"/>
              </a:rPr>
              <a:t>v</a:t>
            </a:r>
            <a:r>
              <a:rPr sz="1800" spc="0" baseline="2275" dirty="0">
                <a:latin typeface="Calibri"/>
                <a:cs typeface="Calibri"/>
              </a:rPr>
              <a:t>e</a:t>
            </a:r>
            <a:r>
              <a:rPr sz="1800" spc="-19" baseline="2275" dirty="0">
                <a:latin typeface="Calibri"/>
                <a:cs typeface="Calibri"/>
              </a:rPr>
              <a:t>r</a:t>
            </a:r>
            <a:r>
              <a:rPr sz="1800" spc="0" baseline="2275" dirty="0">
                <a:latin typeface="Calibri"/>
                <a:cs typeface="Calibri"/>
              </a:rPr>
              <a:t>si</a:t>
            </a:r>
            <a:r>
              <a:rPr sz="1800" spc="4" baseline="2275" dirty="0">
                <a:latin typeface="Calibri"/>
                <a:cs typeface="Calibri"/>
              </a:rPr>
              <a:t>t</a:t>
            </a:r>
            <a:r>
              <a:rPr sz="1800" spc="0" baseline="2275" dirty="0">
                <a:latin typeface="Calibri"/>
                <a:cs typeface="Calibri"/>
              </a:rPr>
              <a:t>y</a:t>
            </a:r>
            <a:r>
              <a:rPr sz="1800" spc="-9" baseline="2275" dirty="0">
                <a:latin typeface="Calibri"/>
                <a:cs typeface="Calibri"/>
              </a:rPr>
              <a:t> </a:t>
            </a:r>
            <a:r>
              <a:rPr sz="1800" spc="0" baseline="2275" dirty="0">
                <a:latin typeface="Calibri"/>
                <a:cs typeface="Calibri"/>
              </a:rPr>
              <a:t>of </a:t>
            </a:r>
            <a:r>
              <a:rPr sz="1800" spc="-34" baseline="2275" dirty="0">
                <a:latin typeface="Calibri"/>
                <a:cs typeface="Calibri"/>
              </a:rPr>
              <a:t>W</a:t>
            </a:r>
            <a:r>
              <a:rPr sz="1800" spc="0" baseline="2275" dirty="0">
                <a:latin typeface="Calibri"/>
                <a:cs typeface="Calibri"/>
              </a:rPr>
              <a:t>al</a:t>
            </a:r>
            <a:r>
              <a:rPr sz="1800" spc="4" baseline="2275" dirty="0">
                <a:latin typeface="Calibri"/>
                <a:cs typeface="Calibri"/>
              </a:rPr>
              <a:t>e</a:t>
            </a:r>
            <a:r>
              <a:rPr sz="1800" spc="0" baseline="2275" dirty="0">
                <a:latin typeface="Calibri"/>
                <a:cs typeface="Calibri"/>
              </a:rPr>
              <a:t>s</a:t>
            </a:r>
            <a:r>
              <a:rPr sz="1800" spc="-9" baseline="2275" dirty="0">
                <a:latin typeface="Calibri"/>
                <a:cs typeface="Calibri"/>
              </a:rPr>
              <a:t> </a:t>
            </a:r>
            <a:r>
              <a:rPr sz="1800" spc="0" baseline="2275" dirty="0">
                <a:latin typeface="Calibri"/>
                <a:cs typeface="Calibri"/>
              </a:rPr>
              <a:t>in</a:t>
            </a:r>
            <a:endParaRPr sz="1200" dirty="0">
              <a:latin typeface="Calibri"/>
              <a:cs typeface="Calibri"/>
            </a:endParaRPr>
          </a:p>
          <a:p>
            <a:pPr marL="12700" marR="30403">
              <a:lnSpc>
                <a:spcPts val="1440"/>
              </a:lnSpc>
            </a:pPr>
            <a:r>
              <a:rPr sz="1800" spc="0" baseline="2275" dirty="0">
                <a:latin typeface="Calibri"/>
                <a:cs typeface="Calibri"/>
              </a:rPr>
              <a:t>Ca</a:t>
            </a:r>
            <a:r>
              <a:rPr sz="1800" spc="-14" baseline="2275" dirty="0">
                <a:latin typeface="Calibri"/>
                <a:cs typeface="Calibri"/>
              </a:rPr>
              <a:t>r</a:t>
            </a:r>
            <a:r>
              <a:rPr sz="1800" spc="4" baseline="2275" dirty="0">
                <a:latin typeface="Calibri"/>
                <a:cs typeface="Calibri"/>
              </a:rPr>
              <a:t>d</a:t>
            </a:r>
            <a:r>
              <a:rPr sz="1800" spc="0" baseline="2275" dirty="0">
                <a:latin typeface="Calibri"/>
                <a:cs typeface="Calibri"/>
              </a:rPr>
              <a:t>i</a:t>
            </a:r>
            <a:r>
              <a:rPr sz="1800" spc="-4" baseline="2275" dirty="0">
                <a:latin typeface="Calibri"/>
                <a:cs typeface="Calibri"/>
              </a:rPr>
              <a:t>f</a:t>
            </a:r>
            <a:r>
              <a:rPr sz="1800" spc="0" baseline="2275" dirty="0">
                <a:latin typeface="Calibri"/>
                <a:cs typeface="Calibri"/>
              </a:rPr>
              <a:t>f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46720" y="3608837"/>
            <a:ext cx="3147144" cy="10505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b="1" spc="0" baseline="3034" dirty="0">
                <a:solidFill>
                  <a:srgbClr val="404040"/>
                </a:solidFill>
                <a:latin typeface="Calibri"/>
                <a:cs typeface="Calibri"/>
              </a:rPr>
              <a:t>Co</a:t>
            </a:r>
            <a:r>
              <a:rPr sz="2700" b="1" spc="-4" baseline="3034" dirty="0">
                <a:solidFill>
                  <a:srgbClr val="404040"/>
                </a:solidFill>
                <a:latin typeface="Calibri"/>
                <a:cs typeface="Calibri"/>
              </a:rPr>
              <a:t>n</a:t>
            </a:r>
            <a:r>
              <a:rPr sz="2700" b="1" spc="-39" baseline="3034" dirty="0">
                <a:solidFill>
                  <a:srgbClr val="404040"/>
                </a:solidFill>
                <a:latin typeface="Calibri"/>
                <a:cs typeface="Calibri"/>
              </a:rPr>
              <a:t>f</a:t>
            </a:r>
            <a:r>
              <a:rPr sz="2700" b="1" spc="4" baseline="3034" dirty="0">
                <a:solidFill>
                  <a:srgbClr val="404040"/>
                </a:solidFill>
                <a:latin typeface="Calibri"/>
                <a:cs typeface="Calibri"/>
              </a:rPr>
              <a:t>e</a:t>
            </a:r>
            <a:r>
              <a:rPr sz="2700" b="1" spc="-29" baseline="3034" dirty="0">
                <a:solidFill>
                  <a:srgbClr val="404040"/>
                </a:solidFill>
                <a:latin typeface="Calibri"/>
                <a:cs typeface="Calibri"/>
              </a:rPr>
              <a:t>r</a:t>
            </a:r>
            <a:r>
              <a:rPr sz="2700" b="1" spc="4" baseline="3034" dirty="0">
                <a:solidFill>
                  <a:srgbClr val="404040"/>
                </a:solidFill>
                <a:latin typeface="Calibri"/>
                <a:cs typeface="Calibri"/>
              </a:rPr>
              <a:t>en</a:t>
            </a:r>
            <a:r>
              <a:rPr sz="2700" b="1" spc="0" baseline="3034" dirty="0">
                <a:solidFill>
                  <a:srgbClr val="404040"/>
                </a:solidFill>
                <a:latin typeface="Calibri"/>
                <a:cs typeface="Calibri"/>
              </a:rPr>
              <a:t>ces</a:t>
            </a:r>
            <a:r>
              <a:rPr sz="2700" b="1" spc="-34" baseline="3034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700" b="1" spc="0" baseline="3034" dirty="0">
                <a:solidFill>
                  <a:srgbClr val="404040"/>
                </a:solidFill>
                <a:latin typeface="Calibri"/>
                <a:cs typeface="Calibri"/>
              </a:rPr>
              <a:t>and </a:t>
            </a:r>
            <a:r>
              <a:rPr sz="2700" b="1" spc="-9" baseline="3034" dirty="0">
                <a:solidFill>
                  <a:srgbClr val="404040"/>
                </a:solidFill>
                <a:latin typeface="Calibri"/>
                <a:cs typeface="Calibri"/>
              </a:rPr>
              <a:t>w</a:t>
            </a:r>
            <a:r>
              <a:rPr sz="2700" b="1" spc="0" baseline="3034" dirty="0">
                <a:solidFill>
                  <a:srgbClr val="404040"/>
                </a:solidFill>
                <a:latin typeface="Calibri"/>
                <a:cs typeface="Calibri"/>
              </a:rPr>
              <a:t>orki</a:t>
            </a:r>
            <a:r>
              <a:rPr sz="2700" b="1" spc="4" baseline="3034" dirty="0">
                <a:solidFill>
                  <a:srgbClr val="404040"/>
                </a:solidFill>
                <a:latin typeface="Calibri"/>
                <a:cs typeface="Calibri"/>
              </a:rPr>
              <a:t>n</a:t>
            </a:r>
            <a:r>
              <a:rPr sz="2700" b="1" spc="0" baseline="3034" dirty="0">
                <a:solidFill>
                  <a:srgbClr val="404040"/>
                </a:solidFill>
                <a:latin typeface="Calibri"/>
                <a:cs typeface="Calibri"/>
              </a:rPr>
              <a:t>g</a:t>
            </a:r>
            <a:r>
              <a:rPr sz="2700" b="1" spc="-34" baseline="3034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700" b="1" spc="0" baseline="3034" dirty="0">
                <a:solidFill>
                  <a:srgbClr val="404040"/>
                </a:solidFill>
                <a:latin typeface="Calibri"/>
                <a:cs typeface="Calibri"/>
              </a:rPr>
              <a:t>g</a:t>
            </a:r>
            <a:r>
              <a:rPr sz="2700" b="1" spc="-29" baseline="3034" dirty="0">
                <a:solidFill>
                  <a:srgbClr val="404040"/>
                </a:solidFill>
                <a:latin typeface="Calibri"/>
                <a:cs typeface="Calibri"/>
              </a:rPr>
              <a:t>r</a:t>
            </a:r>
            <a:r>
              <a:rPr sz="2700" b="1" spc="0" baseline="3034" dirty="0">
                <a:solidFill>
                  <a:srgbClr val="404040"/>
                </a:solidFill>
                <a:latin typeface="Calibri"/>
                <a:cs typeface="Calibri"/>
              </a:rPr>
              <a:t>o</a:t>
            </a:r>
            <a:r>
              <a:rPr sz="2700" b="1" spc="9" baseline="3034" dirty="0">
                <a:solidFill>
                  <a:srgbClr val="404040"/>
                </a:solidFill>
                <a:latin typeface="Calibri"/>
                <a:cs typeface="Calibri"/>
              </a:rPr>
              <a:t>u</a:t>
            </a:r>
            <a:r>
              <a:rPr sz="2700" b="1" spc="-4" baseline="3034" dirty="0">
                <a:solidFill>
                  <a:srgbClr val="404040"/>
                </a:solidFill>
                <a:latin typeface="Calibri"/>
                <a:cs typeface="Calibri"/>
              </a:rPr>
              <a:t>p</a:t>
            </a:r>
            <a:r>
              <a:rPr sz="2700" b="1" spc="0" baseline="3034" dirty="0">
                <a:solidFill>
                  <a:srgbClr val="404040"/>
                </a:solidFill>
                <a:latin typeface="Calibri"/>
                <a:cs typeface="Calibri"/>
              </a:rPr>
              <a:t>s</a:t>
            </a:r>
            <a:endParaRPr sz="1800" dirty="0">
              <a:latin typeface="Calibri"/>
              <a:cs typeface="Calibri"/>
            </a:endParaRPr>
          </a:p>
          <a:p>
            <a:pPr marL="290830" marR="34289" indent="-171450">
              <a:lnSpc>
                <a:spcPct val="101725"/>
              </a:lnSpc>
              <a:spcBef>
                <a:spcPts val="378"/>
              </a:spcBef>
              <a:buBlip>
                <a:blip r:embed="rId6"/>
              </a:buBlip>
            </a:pPr>
            <a:r>
              <a:rPr sz="1200" spc="0" dirty="0">
                <a:latin typeface="Calibri"/>
                <a:cs typeface="Calibri"/>
              </a:rPr>
              <a:t>Curric</a:t>
            </a:r>
            <a:r>
              <a:rPr sz="1200" spc="4" dirty="0">
                <a:latin typeface="Calibri"/>
                <a:cs typeface="Calibri"/>
              </a:rPr>
              <a:t>u</a:t>
            </a:r>
            <a:r>
              <a:rPr sz="1200" spc="0" dirty="0">
                <a:latin typeface="Calibri"/>
                <a:cs typeface="Calibri"/>
              </a:rPr>
              <a:t>l</a:t>
            </a:r>
            <a:r>
              <a:rPr sz="1200" spc="4" dirty="0">
                <a:latin typeface="Calibri"/>
                <a:cs typeface="Calibri"/>
              </a:rPr>
              <a:t>u</a:t>
            </a:r>
            <a:r>
              <a:rPr sz="1200" spc="0" dirty="0">
                <a:latin typeface="Calibri"/>
                <a:cs typeface="Calibri"/>
              </a:rPr>
              <a:t>m</a:t>
            </a:r>
            <a:r>
              <a:rPr sz="1200" spc="-29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s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0" dirty="0">
                <a:latin typeface="Calibri"/>
                <a:cs typeface="Calibri"/>
              </a:rPr>
              <a:t>eci</a:t>
            </a:r>
            <a:r>
              <a:rPr sz="1200" spc="4" dirty="0">
                <a:latin typeface="Calibri"/>
                <a:cs typeface="Calibri"/>
              </a:rPr>
              <a:t>f</a:t>
            </a:r>
            <a:r>
              <a:rPr sz="1200" spc="0" dirty="0">
                <a:latin typeface="Calibri"/>
                <a:cs typeface="Calibri"/>
              </a:rPr>
              <a:t>ic </a:t>
            </a:r>
            <a:r>
              <a:rPr sz="1200" spc="-19" dirty="0">
                <a:latin typeface="Calibri"/>
                <a:cs typeface="Calibri"/>
              </a:rPr>
              <a:t>w</a:t>
            </a:r>
            <a:r>
              <a:rPr sz="1200" spc="0" dirty="0">
                <a:latin typeface="Calibri"/>
                <a:cs typeface="Calibri"/>
              </a:rPr>
              <a:t>or</a:t>
            </a:r>
            <a:r>
              <a:rPr sz="1200" spc="-4" dirty="0">
                <a:latin typeface="Calibri"/>
                <a:cs typeface="Calibri"/>
              </a:rPr>
              <a:t>k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0" dirty="0">
                <a:latin typeface="Calibri"/>
                <a:cs typeface="Calibri"/>
              </a:rPr>
              <a:t>g</a:t>
            </a:r>
            <a:r>
              <a:rPr sz="1200" spc="4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g</a:t>
            </a:r>
            <a:r>
              <a:rPr sz="1200" spc="-25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4" dirty="0">
                <a:latin typeface="Calibri"/>
                <a:cs typeface="Calibri"/>
              </a:rPr>
              <a:t>up</a:t>
            </a:r>
            <a:r>
              <a:rPr sz="1200" spc="0" dirty="0">
                <a:latin typeface="Calibri"/>
                <a:cs typeface="Calibri"/>
              </a:rPr>
              <a:t>s</a:t>
            </a:r>
            <a:endParaRPr sz="1200" dirty="0">
              <a:latin typeface="Calibri"/>
              <a:cs typeface="Calibri"/>
            </a:endParaRPr>
          </a:p>
          <a:p>
            <a:pPr marL="290830" marR="34289" indent="-171450">
              <a:lnSpc>
                <a:spcPct val="101725"/>
              </a:lnSpc>
              <a:spcBef>
                <a:spcPts val="695"/>
              </a:spcBef>
              <a:buBlip>
                <a:blip r:embed="rId6"/>
              </a:buBlip>
            </a:pPr>
            <a:r>
              <a:rPr sz="1200" spc="0" dirty="0">
                <a:latin typeface="Calibri"/>
                <a:cs typeface="Calibri"/>
              </a:rPr>
              <a:t>S</a:t>
            </a:r>
            <a:r>
              <a:rPr sz="1200" spc="4" dirty="0">
                <a:latin typeface="Calibri"/>
                <a:cs typeface="Calibri"/>
              </a:rPr>
              <a:t>tud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-14" dirty="0">
                <a:latin typeface="Calibri"/>
                <a:cs typeface="Calibri"/>
              </a:rPr>
              <a:t>n</a:t>
            </a:r>
            <a:r>
              <a:rPr sz="1200" spc="0" dirty="0">
                <a:latin typeface="Calibri"/>
                <a:cs typeface="Calibri"/>
              </a:rPr>
              <a:t>t</a:t>
            </a:r>
            <a:r>
              <a:rPr sz="1200" spc="-24" dirty="0">
                <a:latin typeface="Calibri"/>
                <a:cs typeface="Calibri"/>
              </a:rPr>
              <a:t> 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-4" dirty="0">
                <a:latin typeface="Calibri"/>
                <a:cs typeface="Calibri"/>
              </a:rPr>
              <a:t>n</a:t>
            </a:r>
            <a:r>
              <a:rPr sz="1200" spc="-19" dirty="0">
                <a:latin typeface="Calibri"/>
                <a:cs typeface="Calibri"/>
              </a:rPr>
              <a:t>f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-4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-4" dirty="0">
                <a:latin typeface="Calibri"/>
                <a:cs typeface="Calibri"/>
              </a:rPr>
              <a:t>c</a:t>
            </a:r>
            <a:r>
              <a:rPr sz="1200" spc="0" dirty="0">
                <a:latin typeface="Calibri"/>
                <a:cs typeface="Calibri"/>
              </a:rPr>
              <a:t>es</a:t>
            </a:r>
            <a:endParaRPr sz="1200" dirty="0">
              <a:latin typeface="Calibri"/>
              <a:cs typeface="Calibri"/>
            </a:endParaRPr>
          </a:p>
          <a:p>
            <a:pPr marL="290830" marR="34289" indent="-171450">
              <a:lnSpc>
                <a:spcPct val="101725"/>
              </a:lnSpc>
              <a:spcBef>
                <a:spcPts val="697"/>
              </a:spcBef>
              <a:buBlip>
                <a:blip r:embed="rId6"/>
              </a:buBlip>
            </a:pPr>
            <a:r>
              <a:rPr sz="1200" spc="0" dirty="0">
                <a:latin typeface="Calibri"/>
                <a:cs typeface="Calibri"/>
              </a:rPr>
              <a:t>T</a:t>
            </a:r>
            <a:r>
              <a:rPr sz="1200" spc="4" dirty="0">
                <a:latin typeface="Calibri"/>
                <a:cs typeface="Calibri"/>
              </a:rPr>
              <a:t>h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-4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nnu</a:t>
            </a:r>
            <a:r>
              <a:rPr sz="1200" spc="0" dirty="0">
                <a:latin typeface="Calibri"/>
                <a:cs typeface="Calibri"/>
              </a:rPr>
              <a:t>al</a:t>
            </a:r>
            <a:r>
              <a:rPr sz="1200" spc="-29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Co</a:t>
            </a:r>
            <a:r>
              <a:rPr sz="1200" spc="-4" dirty="0">
                <a:latin typeface="Calibri"/>
                <a:cs typeface="Calibri"/>
              </a:rPr>
              <a:t>n</a:t>
            </a:r>
            <a:r>
              <a:rPr sz="1200" spc="-19" dirty="0">
                <a:latin typeface="Calibri"/>
                <a:cs typeface="Calibri"/>
              </a:rPr>
              <a:t>f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-4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-4" dirty="0">
                <a:latin typeface="Calibri"/>
                <a:cs typeface="Calibri"/>
              </a:rPr>
              <a:t>c</a:t>
            </a:r>
            <a:r>
              <a:rPr sz="1200" spc="0" dirty="0">
                <a:latin typeface="Calibri"/>
                <a:cs typeface="Calibri"/>
              </a:rPr>
              <a:t>e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58069" y="4852421"/>
            <a:ext cx="2178566" cy="10505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935"/>
              </a:lnSpc>
              <a:spcBef>
                <a:spcPts val="96"/>
              </a:spcBef>
            </a:pPr>
            <a:r>
              <a:rPr sz="2700" b="1" spc="0" baseline="3034" dirty="0">
                <a:solidFill>
                  <a:srgbClr val="404040"/>
                </a:solidFill>
                <a:latin typeface="Calibri"/>
                <a:cs typeface="Calibri"/>
              </a:rPr>
              <a:t>E</a:t>
            </a:r>
            <a:r>
              <a:rPr sz="2700" b="1" spc="-34" baseline="3034" dirty="0">
                <a:solidFill>
                  <a:srgbClr val="404040"/>
                </a:solidFill>
                <a:latin typeface="Calibri"/>
                <a:cs typeface="Calibri"/>
              </a:rPr>
              <a:t>x</a:t>
            </a:r>
            <a:r>
              <a:rPr sz="2700" b="1" spc="0" baseline="3034" dirty="0">
                <a:solidFill>
                  <a:srgbClr val="404040"/>
                </a:solidFill>
                <a:latin typeface="Calibri"/>
                <a:cs typeface="Calibri"/>
              </a:rPr>
              <a:t>c</a:t>
            </a:r>
            <a:r>
              <a:rPr sz="2700" b="1" spc="4" baseline="3034" dirty="0">
                <a:solidFill>
                  <a:srgbClr val="404040"/>
                </a:solidFill>
                <a:latin typeface="Calibri"/>
                <a:cs typeface="Calibri"/>
              </a:rPr>
              <a:t>h</a:t>
            </a:r>
            <a:r>
              <a:rPr sz="2700" b="1" spc="0" baseline="3034" dirty="0">
                <a:solidFill>
                  <a:srgbClr val="404040"/>
                </a:solidFill>
                <a:latin typeface="Calibri"/>
                <a:cs typeface="Calibri"/>
              </a:rPr>
              <a:t>an</a:t>
            </a:r>
            <a:r>
              <a:rPr sz="2700" b="1" spc="-19" baseline="3034" dirty="0">
                <a:solidFill>
                  <a:srgbClr val="404040"/>
                </a:solidFill>
                <a:latin typeface="Calibri"/>
                <a:cs typeface="Calibri"/>
              </a:rPr>
              <a:t>g</a:t>
            </a:r>
            <a:r>
              <a:rPr sz="2700" b="1" spc="0" baseline="3034" dirty="0">
                <a:solidFill>
                  <a:srgbClr val="404040"/>
                </a:solidFill>
                <a:latin typeface="Calibri"/>
                <a:cs typeface="Calibri"/>
              </a:rPr>
              <a:t>e</a:t>
            </a:r>
            <a:r>
              <a:rPr sz="2700" b="1" spc="-4" baseline="3034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700" b="1" spc="4" baseline="3034" dirty="0">
                <a:solidFill>
                  <a:srgbClr val="404040"/>
                </a:solidFill>
                <a:latin typeface="Calibri"/>
                <a:cs typeface="Calibri"/>
              </a:rPr>
              <a:t>p</a:t>
            </a:r>
            <a:r>
              <a:rPr sz="2700" b="1" spc="-29" baseline="3034" dirty="0">
                <a:solidFill>
                  <a:srgbClr val="404040"/>
                </a:solidFill>
                <a:latin typeface="Calibri"/>
                <a:cs typeface="Calibri"/>
              </a:rPr>
              <a:t>r</a:t>
            </a:r>
            <a:r>
              <a:rPr sz="2700" b="1" spc="-9" baseline="3034" dirty="0">
                <a:solidFill>
                  <a:srgbClr val="404040"/>
                </a:solidFill>
                <a:latin typeface="Calibri"/>
                <a:cs typeface="Calibri"/>
              </a:rPr>
              <a:t>o</a:t>
            </a:r>
            <a:r>
              <a:rPr sz="2700" b="1" spc="0" baseline="3034" dirty="0">
                <a:solidFill>
                  <a:srgbClr val="404040"/>
                </a:solidFill>
                <a:latin typeface="Calibri"/>
                <a:cs typeface="Calibri"/>
              </a:rPr>
              <a:t>g</a:t>
            </a:r>
            <a:r>
              <a:rPr sz="2700" b="1" spc="-39" baseline="3034" dirty="0">
                <a:solidFill>
                  <a:srgbClr val="404040"/>
                </a:solidFill>
                <a:latin typeface="Calibri"/>
                <a:cs typeface="Calibri"/>
              </a:rPr>
              <a:t>r</a:t>
            </a:r>
            <a:r>
              <a:rPr sz="2700" b="1" spc="0" baseline="3034" dirty="0">
                <a:solidFill>
                  <a:srgbClr val="404040"/>
                </a:solidFill>
                <a:latin typeface="Calibri"/>
                <a:cs typeface="Calibri"/>
              </a:rPr>
              <a:t>amm</a:t>
            </a:r>
            <a:r>
              <a:rPr sz="2700" b="1" spc="-4" baseline="3034" dirty="0">
                <a:solidFill>
                  <a:srgbClr val="404040"/>
                </a:solidFill>
                <a:latin typeface="Calibri"/>
                <a:cs typeface="Calibri"/>
              </a:rPr>
              <a:t>e</a:t>
            </a:r>
            <a:r>
              <a:rPr sz="2700" b="1" spc="0" baseline="3034" dirty="0">
                <a:solidFill>
                  <a:srgbClr val="404040"/>
                </a:solidFill>
                <a:latin typeface="Calibri"/>
                <a:cs typeface="Calibri"/>
              </a:rPr>
              <a:t>s</a:t>
            </a:r>
            <a:endParaRPr sz="1800" dirty="0">
              <a:latin typeface="Calibri"/>
              <a:cs typeface="Calibri"/>
            </a:endParaRPr>
          </a:p>
          <a:p>
            <a:pPr marL="290830" marR="17145" indent="-171450">
              <a:lnSpc>
                <a:spcPct val="101725"/>
              </a:lnSpc>
              <a:spcBef>
                <a:spcPts val="378"/>
              </a:spcBef>
              <a:buBlip>
                <a:blip r:embed="rId6"/>
              </a:buBlip>
            </a:pP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-9" dirty="0">
                <a:latin typeface="Calibri"/>
                <a:cs typeface="Calibri"/>
              </a:rPr>
              <a:t>n</a:t>
            </a:r>
            <a:r>
              <a:rPr sz="1200" spc="-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er</a:t>
            </a:r>
            <a:r>
              <a:rPr sz="1200" spc="9" dirty="0">
                <a:latin typeface="Calibri"/>
                <a:cs typeface="Calibri"/>
              </a:rPr>
              <a:t>n</a:t>
            </a:r>
            <a:r>
              <a:rPr sz="1200" spc="-9" dirty="0">
                <a:latin typeface="Calibri"/>
                <a:cs typeface="Calibri"/>
              </a:rPr>
              <a:t>a</a:t>
            </a:r>
            <a:r>
              <a:rPr sz="1200" spc="-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ional</a:t>
            </a:r>
            <a:r>
              <a:rPr sz="1200" spc="-29" dirty="0">
                <a:latin typeface="Calibri"/>
                <a:cs typeface="Calibri"/>
              </a:rPr>
              <a:t> </a:t>
            </a:r>
            <a:r>
              <a:rPr sz="1200" spc="-19" dirty="0">
                <a:latin typeface="Calibri"/>
                <a:cs typeface="Calibri"/>
              </a:rPr>
              <a:t>w</a:t>
            </a:r>
            <a:r>
              <a:rPr sz="1200" spc="0" dirty="0">
                <a:latin typeface="Calibri"/>
                <a:cs typeface="Calibri"/>
              </a:rPr>
              <a:t>ork</a:t>
            </a:r>
            <a:r>
              <a:rPr sz="1200" spc="9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0" dirty="0">
                <a:latin typeface="Calibri"/>
                <a:cs typeface="Calibri"/>
              </a:rPr>
              <a:t>lacem</a:t>
            </a:r>
            <a:r>
              <a:rPr sz="1200" spc="4" dirty="0">
                <a:latin typeface="Calibri"/>
                <a:cs typeface="Calibri"/>
              </a:rPr>
              <a:t>e</a:t>
            </a:r>
            <a:r>
              <a:rPr sz="1200" spc="-4" dirty="0">
                <a:latin typeface="Calibri"/>
                <a:cs typeface="Calibri"/>
              </a:rPr>
              <a:t>n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s</a:t>
            </a:r>
            <a:endParaRPr sz="1200" dirty="0">
              <a:latin typeface="Calibri"/>
              <a:cs typeface="Calibri"/>
            </a:endParaRPr>
          </a:p>
          <a:p>
            <a:pPr marL="290830" marR="17145" indent="-171450">
              <a:lnSpc>
                <a:spcPct val="101725"/>
              </a:lnSpc>
              <a:spcBef>
                <a:spcPts val="695"/>
              </a:spcBef>
              <a:buBlip>
                <a:blip r:embed="rId6"/>
              </a:buBlip>
            </a:pPr>
            <a:r>
              <a:rPr sz="1200" spc="0" dirty="0">
                <a:latin typeface="Calibri"/>
                <a:cs typeface="Calibri"/>
              </a:rPr>
              <a:t>S</a:t>
            </a:r>
            <a:r>
              <a:rPr sz="1200" spc="4" dirty="0">
                <a:latin typeface="Calibri"/>
                <a:cs typeface="Calibri"/>
              </a:rPr>
              <a:t>tud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-14" dirty="0">
                <a:latin typeface="Calibri"/>
                <a:cs typeface="Calibri"/>
              </a:rPr>
              <a:t>n</a:t>
            </a:r>
            <a:r>
              <a:rPr sz="1200" spc="0" dirty="0">
                <a:latin typeface="Calibri"/>
                <a:cs typeface="Calibri"/>
              </a:rPr>
              <a:t>t</a:t>
            </a:r>
            <a:r>
              <a:rPr sz="1200" spc="-19" dirty="0">
                <a:latin typeface="Calibri"/>
                <a:cs typeface="Calibri"/>
              </a:rPr>
              <a:t> </a:t>
            </a:r>
            <a:r>
              <a:rPr sz="1200" spc="-9" dirty="0">
                <a:latin typeface="Calibri"/>
                <a:cs typeface="Calibri"/>
              </a:rPr>
              <a:t>e</a:t>
            </a:r>
            <a:r>
              <a:rPr sz="1200" spc="-29" dirty="0">
                <a:latin typeface="Calibri"/>
                <a:cs typeface="Calibri"/>
              </a:rPr>
              <a:t>x</a:t>
            </a:r>
            <a:r>
              <a:rPr sz="1200" spc="-4" dirty="0">
                <a:latin typeface="Calibri"/>
                <a:cs typeface="Calibri"/>
              </a:rPr>
              <a:t>c</a:t>
            </a:r>
            <a:r>
              <a:rPr sz="1200" spc="4" dirty="0">
                <a:latin typeface="Calibri"/>
                <a:cs typeface="Calibri"/>
              </a:rPr>
              <a:t>h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-14" dirty="0">
                <a:latin typeface="Calibri"/>
                <a:cs typeface="Calibri"/>
              </a:rPr>
              <a:t>g</a:t>
            </a:r>
            <a:r>
              <a:rPr sz="1200" spc="0" dirty="0">
                <a:latin typeface="Calibri"/>
                <a:cs typeface="Calibri"/>
              </a:rPr>
              <a:t>es</a:t>
            </a:r>
            <a:endParaRPr sz="1200" dirty="0">
              <a:latin typeface="Calibri"/>
              <a:cs typeface="Calibri"/>
            </a:endParaRPr>
          </a:p>
          <a:p>
            <a:pPr marL="290830" marR="17145" indent="-171450">
              <a:lnSpc>
                <a:spcPct val="101725"/>
              </a:lnSpc>
              <a:spcBef>
                <a:spcPts val="695"/>
              </a:spcBef>
              <a:buBlip>
                <a:blip r:embed="rId6"/>
              </a:buBlip>
            </a:pPr>
            <a:r>
              <a:rPr sz="1200" spc="0" dirty="0">
                <a:latin typeface="Calibri"/>
                <a:cs typeface="Calibri"/>
              </a:rPr>
              <a:t>S</a:t>
            </a:r>
            <a:r>
              <a:rPr sz="1200" spc="-4" dirty="0">
                <a:latin typeface="Calibri"/>
                <a:cs typeface="Calibri"/>
              </a:rPr>
              <a:t>t</a:t>
            </a:r>
            <a:r>
              <a:rPr sz="1200" spc="-9" dirty="0">
                <a:latin typeface="Calibri"/>
                <a:cs typeface="Calibri"/>
              </a:rPr>
              <a:t>a</a:t>
            </a:r>
            <a:r>
              <a:rPr sz="1200" spc="-4" dirty="0">
                <a:latin typeface="Calibri"/>
                <a:cs typeface="Calibri"/>
              </a:rPr>
              <a:t>f</a:t>
            </a:r>
            <a:r>
              <a:rPr sz="1200" spc="0" dirty="0">
                <a:latin typeface="Calibri"/>
                <a:cs typeface="Calibri"/>
              </a:rPr>
              <a:t>f</a:t>
            </a:r>
            <a:r>
              <a:rPr sz="1200" spc="-14" dirty="0">
                <a:latin typeface="Calibri"/>
                <a:cs typeface="Calibri"/>
              </a:rPr>
              <a:t> </a:t>
            </a:r>
            <a:r>
              <a:rPr sz="1200" spc="-9" dirty="0">
                <a:latin typeface="Calibri"/>
                <a:cs typeface="Calibri"/>
              </a:rPr>
              <a:t>e</a:t>
            </a:r>
            <a:r>
              <a:rPr sz="1200" spc="-29" dirty="0">
                <a:latin typeface="Calibri"/>
                <a:cs typeface="Calibri"/>
              </a:rPr>
              <a:t>x</a:t>
            </a:r>
            <a:r>
              <a:rPr sz="1200" spc="-4" dirty="0">
                <a:latin typeface="Calibri"/>
                <a:cs typeface="Calibri"/>
              </a:rPr>
              <a:t>c</a:t>
            </a:r>
            <a:r>
              <a:rPr sz="1200" spc="4" dirty="0">
                <a:latin typeface="Calibri"/>
                <a:cs typeface="Calibri"/>
              </a:rPr>
              <a:t>h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-14" dirty="0">
                <a:latin typeface="Calibri"/>
                <a:cs typeface="Calibri"/>
              </a:rPr>
              <a:t>g</a:t>
            </a:r>
            <a:r>
              <a:rPr sz="1200" spc="0" dirty="0">
                <a:latin typeface="Calibri"/>
                <a:cs typeface="Calibri"/>
              </a:rPr>
              <a:t>es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22222" y="4859109"/>
            <a:ext cx="955154" cy="9551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1022222" y="3275469"/>
            <a:ext cx="955154" cy="9551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1022222" y="1887507"/>
            <a:ext cx="955154" cy="9551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022222" y="1888727"/>
            <a:ext cx="936104" cy="9361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012697" y="1875265"/>
            <a:ext cx="955154" cy="955154"/>
          </a:xfrm>
          <a:custGeom>
            <a:avLst/>
            <a:gdLst/>
            <a:ahLst/>
            <a:cxnLst/>
            <a:rect l="l" t="t" r="r" b="b"/>
            <a:pathLst>
              <a:path w="955154" h="955154">
                <a:moveTo>
                  <a:pt x="0" y="955154"/>
                </a:moveTo>
                <a:lnTo>
                  <a:pt x="955154" y="955154"/>
                </a:lnTo>
                <a:lnTo>
                  <a:pt x="955154" y="0"/>
                </a:lnTo>
                <a:lnTo>
                  <a:pt x="0" y="0"/>
                </a:lnTo>
                <a:lnTo>
                  <a:pt x="0" y="955154"/>
                </a:lnTo>
                <a:close/>
              </a:path>
            </a:pathLst>
          </a:custGeom>
          <a:ln w="19050">
            <a:solidFill>
              <a:srgbClr val="99003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000504" y="3665092"/>
            <a:ext cx="957821" cy="9551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003171" y="3656531"/>
            <a:ext cx="955154" cy="955154"/>
          </a:xfrm>
          <a:custGeom>
            <a:avLst/>
            <a:gdLst/>
            <a:ahLst/>
            <a:cxnLst/>
            <a:rect l="l" t="t" r="r" b="b"/>
            <a:pathLst>
              <a:path w="955154" h="955154">
                <a:moveTo>
                  <a:pt x="0" y="955154"/>
                </a:moveTo>
                <a:lnTo>
                  <a:pt x="955154" y="955154"/>
                </a:lnTo>
                <a:lnTo>
                  <a:pt x="955154" y="0"/>
                </a:lnTo>
                <a:lnTo>
                  <a:pt x="0" y="0"/>
                </a:lnTo>
                <a:lnTo>
                  <a:pt x="0" y="955154"/>
                </a:lnTo>
                <a:close/>
              </a:path>
            </a:pathLst>
          </a:custGeom>
          <a:ln w="19050">
            <a:solidFill>
              <a:srgbClr val="99003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000504" y="4852421"/>
            <a:ext cx="989463" cy="96184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022222" y="4860832"/>
            <a:ext cx="955154" cy="955154"/>
          </a:xfrm>
          <a:custGeom>
            <a:avLst/>
            <a:gdLst/>
            <a:ahLst/>
            <a:cxnLst/>
            <a:rect l="l" t="t" r="r" b="b"/>
            <a:pathLst>
              <a:path w="955154" h="955154">
                <a:moveTo>
                  <a:pt x="0" y="955154"/>
                </a:moveTo>
                <a:lnTo>
                  <a:pt x="955154" y="955154"/>
                </a:lnTo>
                <a:lnTo>
                  <a:pt x="955154" y="0"/>
                </a:lnTo>
                <a:lnTo>
                  <a:pt x="0" y="0"/>
                </a:lnTo>
                <a:lnTo>
                  <a:pt x="0" y="955154"/>
                </a:lnTo>
                <a:close/>
              </a:path>
            </a:pathLst>
          </a:custGeom>
          <a:ln w="19050">
            <a:solidFill>
              <a:srgbClr val="99003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012824" y="1880220"/>
            <a:ext cx="2950952" cy="2457845"/>
          </a:xfrm>
          <a:custGeom>
            <a:avLst/>
            <a:gdLst/>
            <a:ahLst/>
            <a:cxnLst/>
            <a:rect l="l" t="t" r="r" b="b"/>
            <a:pathLst>
              <a:path w="2950952" h="2457845">
                <a:moveTo>
                  <a:pt x="8477" y="1214427"/>
                </a:moveTo>
                <a:lnTo>
                  <a:pt x="25582" y="1297440"/>
                </a:lnTo>
                <a:lnTo>
                  <a:pt x="51171" y="1379155"/>
                </a:lnTo>
                <a:lnTo>
                  <a:pt x="85104" y="1459189"/>
                </a:lnTo>
                <a:lnTo>
                  <a:pt x="127240" y="1537158"/>
                </a:lnTo>
                <a:lnTo>
                  <a:pt x="177437" y="1612679"/>
                </a:lnTo>
                <a:lnTo>
                  <a:pt x="235555" y="1685367"/>
                </a:lnTo>
                <a:lnTo>
                  <a:pt x="301452" y="1754839"/>
                </a:lnTo>
                <a:lnTo>
                  <a:pt x="374987" y="1820711"/>
                </a:lnTo>
                <a:lnTo>
                  <a:pt x="456019" y="1882599"/>
                </a:lnTo>
                <a:lnTo>
                  <a:pt x="544407" y="1940119"/>
                </a:lnTo>
                <a:lnTo>
                  <a:pt x="640010" y="1992889"/>
                </a:lnTo>
                <a:lnTo>
                  <a:pt x="742686" y="2040523"/>
                </a:lnTo>
                <a:lnTo>
                  <a:pt x="848604" y="2457845"/>
                </a:lnTo>
                <a:lnTo>
                  <a:pt x="1276086" y="2174635"/>
                </a:lnTo>
                <a:lnTo>
                  <a:pt x="1365396" y="2181623"/>
                </a:lnTo>
                <a:lnTo>
                  <a:pt x="1454345" y="2184578"/>
                </a:lnTo>
                <a:lnTo>
                  <a:pt x="1542727" y="2183575"/>
                </a:lnTo>
                <a:lnTo>
                  <a:pt x="1630332" y="2178690"/>
                </a:lnTo>
                <a:lnTo>
                  <a:pt x="1716954" y="2170000"/>
                </a:lnTo>
                <a:lnTo>
                  <a:pt x="1802385" y="2157579"/>
                </a:lnTo>
                <a:lnTo>
                  <a:pt x="1886416" y="2141505"/>
                </a:lnTo>
                <a:lnTo>
                  <a:pt x="1968839" y="2121852"/>
                </a:lnTo>
                <a:lnTo>
                  <a:pt x="2049448" y="2098697"/>
                </a:lnTo>
                <a:lnTo>
                  <a:pt x="2128034" y="2072114"/>
                </a:lnTo>
                <a:lnTo>
                  <a:pt x="2204388" y="2042181"/>
                </a:lnTo>
                <a:lnTo>
                  <a:pt x="2278305" y="2008973"/>
                </a:lnTo>
                <a:lnTo>
                  <a:pt x="2349575" y="1972566"/>
                </a:lnTo>
                <a:lnTo>
                  <a:pt x="2417990" y="1933035"/>
                </a:lnTo>
                <a:lnTo>
                  <a:pt x="2483344" y="1890457"/>
                </a:lnTo>
                <a:lnTo>
                  <a:pt x="2545427" y="1844907"/>
                </a:lnTo>
                <a:lnTo>
                  <a:pt x="2604033" y="1796460"/>
                </a:lnTo>
                <a:lnTo>
                  <a:pt x="2658953" y="1745194"/>
                </a:lnTo>
                <a:lnTo>
                  <a:pt x="2709980" y="1691183"/>
                </a:lnTo>
                <a:lnTo>
                  <a:pt x="2756906" y="1634504"/>
                </a:lnTo>
                <a:lnTo>
                  <a:pt x="2812764" y="1554910"/>
                </a:lnTo>
                <a:lnTo>
                  <a:pt x="2859008" y="1473544"/>
                </a:lnTo>
                <a:lnTo>
                  <a:pt x="2895778" y="1390792"/>
                </a:lnTo>
                <a:lnTo>
                  <a:pt x="2923217" y="1307036"/>
                </a:lnTo>
                <a:lnTo>
                  <a:pt x="2941465" y="1222661"/>
                </a:lnTo>
                <a:lnTo>
                  <a:pt x="2950663" y="1138050"/>
                </a:lnTo>
                <a:lnTo>
                  <a:pt x="2950952" y="1053587"/>
                </a:lnTo>
                <a:lnTo>
                  <a:pt x="2942474" y="969656"/>
                </a:lnTo>
                <a:lnTo>
                  <a:pt x="2925370" y="886641"/>
                </a:lnTo>
                <a:lnTo>
                  <a:pt x="2899781" y="804924"/>
                </a:lnTo>
                <a:lnTo>
                  <a:pt x="2865848" y="724891"/>
                </a:lnTo>
                <a:lnTo>
                  <a:pt x="2823712" y="646925"/>
                </a:lnTo>
                <a:lnTo>
                  <a:pt x="2773514" y="571409"/>
                </a:lnTo>
                <a:lnTo>
                  <a:pt x="2715397" y="498728"/>
                </a:lnTo>
                <a:lnTo>
                  <a:pt x="2649499" y="429264"/>
                </a:lnTo>
                <a:lnTo>
                  <a:pt x="2575964" y="363403"/>
                </a:lnTo>
                <a:lnTo>
                  <a:pt x="2494932" y="301527"/>
                </a:lnTo>
                <a:lnTo>
                  <a:pt x="2406544" y="244021"/>
                </a:lnTo>
                <a:lnTo>
                  <a:pt x="2310942" y="191268"/>
                </a:lnTo>
                <a:lnTo>
                  <a:pt x="2208266" y="143651"/>
                </a:lnTo>
                <a:lnTo>
                  <a:pt x="2100749" y="102305"/>
                </a:lnTo>
                <a:lnTo>
                  <a:pt x="1990838" y="68074"/>
                </a:lnTo>
                <a:lnTo>
                  <a:pt x="1879052" y="40854"/>
                </a:lnTo>
                <a:lnTo>
                  <a:pt x="1765907" y="20541"/>
                </a:lnTo>
                <a:lnTo>
                  <a:pt x="1651924" y="7031"/>
                </a:lnTo>
                <a:lnTo>
                  <a:pt x="1537621" y="218"/>
                </a:lnTo>
                <a:lnTo>
                  <a:pt x="1423515" y="0"/>
                </a:lnTo>
                <a:lnTo>
                  <a:pt x="1310126" y="6270"/>
                </a:lnTo>
                <a:lnTo>
                  <a:pt x="1197971" y="18925"/>
                </a:lnTo>
                <a:lnTo>
                  <a:pt x="1087570" y="37860"/>
                </a:lnTo>
                <a:lnTo>
                  <a:pt x="979441" y="62972"/>
                </a:lnTo>
                <a:lnTo>
                  <a:pt x="874101" y="94155"/>
                </a:lnTo>
                <a:lnTo>
                  <a:pt x="772071" y="131305"/>
                </a:lnTo>
                <a:lnTo>
                  <a:pt x="673867" y="174318"/>
                </a:lnTo>
                <a:lnTo>
                  <a:pt x="580009" y="223090"/>
                </a:lnTo>
                <a:lnTo>
                  <a:pt x="491014" y="277515"/>
                </a:lnTo>
                <a:lnTo>
                  <a:pt x="407403" y="337491"/>
                </a:lnTo>
                <a:lnTo>
                  <a:pt x="329692" y="402911"/>
                </a:lnTo>
                <a:lnTo>
                  <a:pt x="258400" y="473672"/>
                </a:lnTo>
                <a:lnTo>
                  <a:pt x="194046" y="549670"/>
                </a:lnTo>
                <a:lnTo>
                  <a:pt x="138188" y="629247"/>
                </a:lnTo>
                <a:lnTo>
                  <a:pt x="91944" y="710596"/>
                </a:lnTo>
                <a:lnTo>
                  <a:pt x="55173" y="793334"/>
                </a:lnTo>
                <a:lnTo>
                  <a:pt x="27735" y="877077"/>
                </a:lnTo>
                <a:lnTo>
                  <a:pt x="9487" y="961442"/>
                </a:lnTo>
                <a:lnTo>
                  <a:pt x="289" y="1046044"/>
                </a:lnTo>
                <a:lnTo>
                  <a:pt x="0" y="1130500"/>
                </a:lnTo>
                <a:lnTo>
                  <a:pt x="8477" y="1214427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012824" y="1880220"/>
            <a:ext cx="2950952" cy="2457845"/>
          </a:xfrm>
          <a:custGeom>
            <a:avLst/>
            <a:gdLst/>
            <a:ahLst/>
            <a:cxnLst/>
            <a:rect l="l" t="t" r="r" b="b"/>
            <a:pathLst>
              <a:path w="2950952" h="2457845">
                <a:moveTo>
                  <a:pt x="848604" y="2457845"/>
                </a:moveTo>
                <a:lnTo>
                  <a:pt x="742686" y="2040523"/>
                </a:lnTo>
                <a:lnTo>
                  <a:pt x="640010" y="1992889"/>
                </a:lnTo>
                <a:lnTo>
                  <a:pt x="544407" y="1940119"/>
                </a:lnTo>
                <a:lnTo>
                  <a:pt x="456019" y="1882599"/>
                </a:lnTo>
                <a:lnTo>
                  <a:pt x="374987" y="1820711"/>
                </a:lnTo>
                <a:lnTo>
                  <a:pt x="301452" y="1754839"/>
                </a:lnTo>
                <a:lnTo>
                  <a:pt x="235555" y="1685367"/>
                </a:lnTo>
                <a:lnTo>
                  <a:pt x="177437" y="1612679"/>
                </a:lnTo>
                <a:lnTo>
                  <a:pt x="127240" y="1537158"/>
                </a:lnTo>
                <a:lnTo>
                  <a:pt x="85104" y="1459189"/>
                </a:lnTo>
                <a:lnTo>
                  <a:pt x="51171" y="1379155"/>
                </a:lnTo>
                <a:lnTo>
                  <a:pt x="25582" y="1297440"/>
                </a:lnTo>
                <a:lnTo>
                  <a:pt x="8477" y="1214427"/>
                </a:lnTo>
                <a:lnTo>
                  <a:pt x="0" y="1130500"/>
                </a:lnTo>
                <a:lnTo>
                  <a:pt x="289" y="1046044"/>
                </a:lnTo>
                <a:lnTo>
                  <a:pt x="9487" y="961442"/>
                </a:lnTo>
                <a:lnTo>
                  <a:pt x="27735" y="877077"/>
                </a:lnTo>
                <a:lnTo>
                  <a:pt x="55173" y="793334"/>
                </a:lnTo>
                <a:lnTo>
                  <a:pt x="91944" y="710596"/>
                </a:lnTo>
                <a:lnTo>
                  <a:pt x="138188" y="629247"/>
                </a:lnTo>
                <a:lnTo>
                  <a:pt x="194046" y="549670"/>
                </a:lnTo>
                <a:lnTo>
                  <a:pt x="258400" y="473672"/>
                </a:lnTo>
                <a:lnTo>
                  <a:pt x="329692" y="402911"/>
                </a:lnTo>
                <a:lnTo>
                  <a:pt x="407403" y="337491"/>
                </a:lnTo>
                <a:lnTo>
                  <a:pt x="491014" y="277515"/>
                </a:lnTo>
                <a:lnTo>
                  <a:pt x="580009" y="223090"/>
                </a:lnTo>
                <a:lnTo>
                  <a:pt x="673867" y="174318"/>
                </a:lnTo>
                <a:lnTo>
                  <a:pt x="772071" y="131305"/>
                </a:lnTo>
                <a:lnTo>
                  <a:pt x="874101" y="94155"/>
                </a:lnTo>
                <a:lnTo>
                  <a:pt x="979441" y="62972"/>
                </a:lnTo>
                <a:lnTo>
                  <a:pt x="1087570" y="37860"/>
                </a:lnTo>
                <a:lnTo>
                  <a:pt x="1197971" y="18925"/>
                </a:lnTo>
                <a:lnTo>
                  <a:pt x="1310126" y="6270"/>
                </a:lnTo>
                <a:lnTo>
                  <a:pt x="1423515" y="0"/>
                </a:lnTo>
                <a:lnTo>
                  <a:pt x="1537621" y="218"/>
                </a:lnTo>
                <a:lnTo>
                  <a:pt x="1651924" y="7031"/>
                </a:lnTo>
                <a:lnTo>
                  <a:pt x="1765907" y="20541"/>
                </a:lnTo>
                <a:lnTo>
                  <a:pt x="1879052" y="40854"/>
                </a:lnTo>
                <a:lnTo>
                  <a:pt x="1990838" y="68074"/>
                </a:lnTo>
                <a:lnTo>
                  <a:pt x="2100749" y="102305"/>
                </a:lnTo>
                <a:lnTo>
                  <a:pt x="2208266" y="143651"/>
                </a:lnTo>
                <a:lnTo>
                  <a:pt x="2310942" y="191268"/>
                </a:lnTo>
                <a:lnTo>
                  <a:pt x="2406544" y="244021"/>
                </a:lnTo>
                <a:lnTo>
                  <a:pt x="2494932" y="301527"/>
                </a:lnTo>
                <a:lnTo>
                  <a:pt x="2575964" y="363403"/>
                </a:lnTo>
                <a:lnTo>
                  <a:pt x="2649499" y="429264"/>
                </a:lnTo>
                <a:lnTo>
                  <a:pt x="2715397" y="498728"/>
                </a:lnTo>
                <a:lnTo>
                  <a:pt x="2773514" y="571409"/>
                </a:lnTo>
                <a:lnTo>
                  <a:pt x="2823712" y="646925"/>
                </a:lnTo>
                <a:lnTo>
                  <a:pt x="2865848" y="724891"/>
                </a:lnTo>
                <a:lnTo>
                  <a:pt x="2899781" y="804924"/>
                </a:lnTo>
                <a:lnTo>
                  <a:pt x="2925370" y="886641"/>
                </a:lnTo>
                <a:lnTo>
                  <a:pt x="2942474" y="969656"/>
                </a:lnTo>
                <a:lnTo>
                  <a:pt x="2950952" y="1053587"/>
                </a:lnTo>
                <a:lnTo>
                  <a:pt x="2950663" y="1138050"/>
                </a:lnTo>
                <a:lnTo>
                  <a:pt x="2941465" y="1222661"/>
                </a:lnTo>
                <a:lnTo>
                  <a:pt x="2923217" y="1307036"/>
                </a:lnTo>
                <a:lnTo>
                  <a:pt x="2895778" y="1390792"/>
                </a:lnTo>
                <a:lnTo>
                  <a:pt x="2859008" y="1473544"/>
                </a:lnTo>
                <a:lnTo>
                  <a:pt x="2812764" y="1554910"/>
                </a:lnTo>
                <a:lnTo>
                  <a:pt x="2756906" y="1634504"/>
                </a:lnTo>
                <a:lnTo>
                  <a:pt x="2709980" y="1691183"/>
                </a:lnTo>
                <a:lnTo>
                  <a:pt x="2658953" y="1745194"/>
                </a:lnTo>
                <a:lnTo>
                  <a:pt x="2604033" y="1796460"/>
                </a:lnTo>
                <a:lnTo>
                  <a:pt x="2545427" y="1844907"/>
                </a:lnTo>
                <a:lnTo>
                  <a:pt x="2483344" y="1890457"/>
                </a:lnTo>
                <a:lnTo>
                  <a:pt x="2417990" y="1933035"/>
                </a:lnTo>
                <a:lnTo>
                  <a:pt x="2349575" y="1972566"/>
                </a:lnTo>
                <a:lnTo>
                  <a:pt x="2278305" y="2008973"/>
                </a:lnTo>
                <a:lnTo>
                  <a:pt x="2204388" y="2042181"/>
                </a:lnTo>
                <a:lnTo>
                  <a:pt x="2128034" y="2072114"/>
                </a:lnTo>
                <a:lnTo>
                  <a:pt x="2049448" y="2098697"/>
                </a:lnTo>
                <a:lnTo>
                  <a:pt x="1968839" y="2121852"/>
                </a:lnTo>
                <a:lnTo>
                  <a:pt x="1886416" y="2141505"/>
                </a:lnTo>
                <a:lnTo>
                  <a:pt x="1802385" y="2157579"/>
                </a:lnTo>
                <a:lnTo>
                  <a:pt x="1716954" y="2170000"/>
                </a:lnTo>
                <a:lnTo>
                  <a:pt x="1630332" y="2178690"/>
                </a:lnTo>
                <a:lnTo>
                  <a:pt x="1542727" y="2183575"/>
                </a:lnTo>
                <a:lnTo>
                  <a:pt x="1454345" y="2184578"/>
                </a:lnTo>
                <a:lnTo>
                  <a:pt x="1365396" y="2181623"/>
                </a:lnTo>
                <a:lnTo>
                  <a:pt x="1276086" y="2174635"/>
                </a:lnTo>
                <a:lnTo>
                  <a:pt x="848604" y="2457845"/>
                </a:lnTo>
                <a:close/>
              </a:path>
            </a:pathLst>
          </a:custGeom>
          <a:ln w="5715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754886" y="772414"/>
            <a:ext cx="3638018" cy="9199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>
                <a:latin typeface="Calibri"/>
                <a:cs typeface="Calibri"/>
              </a:rPr>
              <a:t>The</a:t>
            </a:r>
            <a:r>
              <a:rPr sz="4800" b="1" spc="-9" baseline="3413" dirty="0">
                <a:latin typeface="Calibri"/>
                <a:cs typeface="Calibri"/>
              </a:rPr>
              <a:t> </a:t>
            </a:r>
            <a:r>
              <a:rPr sz="4800" b="1" spc="9" baseline="3413" dirty="0">
                <a:latin typeface="Calibri"/>
                <a:cs typeface="Calibri"/>
              </a:rPr>
              <a:t>o</a:t>
            </a:r>
            <a:r>
              <a:rPr sz="4800" b="1" spc="0" baseline="3413" dirty="0">
                <a:latin typeface="Calibri"/>
                <a:cs typeface="Calibri"/>
              </a:rPr>
              <a:t>pportunities</a:t>
            </a:r>
            <a:r>
              <a:rPr sz="4800" b="1" spc="9" baseline="3413" dirty="0">
                <a:latin typeface="Calibri"/>
                <a:cs typeface="Calibri"/>
              </a:rPr>
              <a:t> </a:t>
            </a:r>
            <a:r>
              <a:rPr sz="4800" b="1" spc="0" baseline="3413" dirty="0">
                <a:latin typeface="Calibri"/>
                <a:cs typeface="Calibri"/>
              </a:rPr>
              <a:t>on</a:t>
            </a:r>
            <a:endParaRPr sz="3200">
              <a:latin typeface="Calibri"/>
              <a:cs typeface="Calibri"/>
            </a:endParaRPr>
          </a:p>
          <a:p>
            <a:pPr marL="1626869" marR="61036">
              <a:lnSpc>
                <a:spcPts val="3840"/>
              </a:lnSpc>
              <a:spcBef>
                <a:spcPts val="23"/>
              </a:spcBef>
            </a:pPr>
            <a:r>
              <a:rPr sz="4800" b="1" spc="0" baseline="1706" dirty="0">
                <a:latin typeface="Calibri"/>
                <a:cs typeface="Calibri"/>
              </a:rPr>
              <a:t>include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93864" y="772414"/>
            <a:ext cx="903868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>
                <a:latin typeface="Calibri"/>
                <a:cs typeface="Calibri"/>
              </a:rPr>
              <a:t>of</a:t>
            </a:r>
            <a:r>
              <a:rPr sz="4800" b="1" spc="-64" baseline="3413" dirty="0">
                <a:latin typeface="Calibri"/>
                <a:cs typeface="Calibri"/>
              </a:rPr>
              <a:t>f</a:t>
            </a:r>
            <a:r>
              <a:rPr sz="4800" b="1" spc="0" baseline="3413" dirty="0">
                <a:latin typeface="Calibri"/>
                <a:cs typeface="Calibri"/>
              </a:rPr>
              <a:t>er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11785" y="1875264"/>
            <a:ext cx="3781987" cy="37635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7905">
              <a:lnSpc>
                <a:spcPts val="1935"/>
              </a:lnSpc>
              <a:spcBef>
                <a:spcPts val="96"/>
              </a:spcBef>
            </a:pPr>
            <a:r>
              <a:rPr lang="en-GB" sz="2700" b="1" baseline="3034" dirty="0">
                <a:solidFill>
                  <a:srgbClr val="404040"/>
                </a:solidFill>
                <a:latin typeface="Calibri"/>
                <a:cs typeface="Calibri"/>
              </a:rPr>
              <a:t>Conferences and Events</a:t>
            </a:r>
          </a:p>
          <a:p>
            <a:pPr marL="184150" marR="27905" indent="-171450">
              <a:lnSpc>
                <a:spcPts val="1935"/>
              </a:lnSpc>
              <a:spcBef>
                <a:spcPts val="96"/>
              </a:spcBef>
              <a:buFont typeface="Arial" panose="020B0604020202020204" pitchFamily="34" charset="0"/>
              <a:buChar char="•"/>
            </a:pPr>
            <a:r>
              <a:rPr lang="en-GB" dirty="0">
                <a:latin typeface="Calibri"/>
                <a:cs typeface="Calibri"/>
              </a:rPr>
              <a:t>Annual Conference </a:t>
            </a:r>
            <a:r>
              <a:rPr lang="en-GB" dirty="0">
                <a:cs typeface="Calibri"/>
              </a:rPr>
              <a:t> </a:t>
            </a:r>
            <a:r>
              <a:rPr lang="en-GB" dirty="0" smtClean="0">
                <a:cs typeface="Calibri"/>
              </a:rPr>
              <a:t>Belgrade 2019</a:t>
            </a:r>
            <a:endParaRPr lang="en-GB" dirty="0">
              <a:cs typeface="Calibri"/>
            </a:endParaRPr>
          </a:p>
          <a:p>
            <a:pPr marL="12700" marR="27905">
              <a:lnSpc>
                <a:spcPts val="1935"/>
              </a:lnSpc>
              <a:spcBef>
                <a:spcPts val="96"/>
              </a:spcBef>
            </a:pPr>
            <a:endParaRPr lang="en-GB" dirty="0">
              <a:latin typeface="Calibri"/>
              <a:cs typeface="Calibri"/>
            </a:endParaRPr>
          </a:p>
          <a:p>
            <a:pPr marL="184150" marR="27905" indent="-171450">
              <a:lnSpc>
                <a:spcPts val="1935"/>
              </a:lnSpc>
              <a:spcBef>
                <a:spcPts val="96"/>
              </a:spcBef>
              <a:buFont typeface="Arial" panose="020B0604020202020204" pitchFamily="34" charset="0"/>
              <a:buChar char="•"/>
            </a:pPr>
            <a:r>
              <a:rPr lang="en-GB" dirty="0">
                <a:latin typeface="Calibri"/>
                <a:cs typeface="Calibri"/>
              </a:rPr>
              <a:t>Spring Workshop   </a:t>
            </a:r>
          </a:p>
          <a:p>
            <a:pPr marL="12700" marR="27905">
              <a:lnSpc>
                <a:spcPts val="1935"/>
              </a:lnSpc>
              <a:spcBef>
                <a:spcPts val="96"/>
              </a:spcBef>
            </a:pPr>
            <a:r>
              <a:rPr lang="en-GB" dirty="0">
                <a:latin typeface="Calibri"/>
                <a:cs typeface="Calibri"/>
              </a:rPr>
              <a:t>   May </a:t>
            </a:r>
            <a:r>
              <a:rPr lang="en-GB" dirty="0" smtClean="0">
                <a:latin typeface="Calibri"/>
                <a:cs typeface="Calibri"/>
              </a:rPr>
              <a:t>2020</a:t>
            </a:r>
            <a:endParaRPr lang="en-GB" dirty="0">
              <a:latin typeface="Calibri"/>
              <a:cs typeface="Calibri"/>
            </a:endParaRPr>
          </a:p>
          <a:p>
            <a:pPr marL="12700" marR="27905">
              <a:lnSpc>
                <a:spcPts val="1935"/>
              </a:lnSpc>
              <a:spcBef>
                <a:spcPts val="96"/>
              </a:spcBef>
            </a:pPr>
            <a:endParaRPr lang="en-GB" dirty="0" smtClean="0">
              <a:latin typeface="Calibri"/>
              <a:cs typeface="Calibri"/>
            </a:endParaRPr>
          </a:p>
          <a:p>
            <a:pPr marL="12700" marR="27905">
              <a:lnSpc>
                <a:spcPts val="1935"/>
              </a:lnSpc>
              <a:spcBef>
                <a:spcPts val="96"/>
              </a:spcBef>
            </a:pPr>
            <a:endParaRPr lang="en-GB" dirty="0">
              <a:latin typeface="Calibri"/>
              <a:cs typeface="Calibri"/>
            </a:endParaRPr>
          </a:p>
          <a:p>
            <a:pPr marL="184150" marR="27905" indent="-171450">
              <a:lnSpc>
                <a:spcPts val="1935"/>
              </a:lnSpc>
              <a:spcBef>
                <a:spcPts val="96"/>
              </a:spcBef>
              <a:buFont typeface="Arial" panose="020B0604020202020204" pitchFamily="34" charset="0"/>
              <a:buChar char="•"/>
            </a:pPr>
            <a:r>
              <a:rPr lang="en-GB" dirty="0">
                <a:latin typeface="Calibri"/>
                <a:cs typeface="Calibri"/>
              </a:rPr>
              <a:t>Student Conference – Thinking Employment Edinburgh</a:t>
            </a:r>
          </a:p>
          <a:p>
            <a:pPr marL="12700" marR="27905">
              <a:lnSpc>
                <a:spcPts val="1935"/>
              </a:lnSpc>
              <a:spcBef>
                <a:spcPts val="96"/>
              </a:spcBef>
            </a:pPr>
            <a:r>
              <a:rPr lang="en-GB" dirty="0">
                <a:latin typeface="Calibri"/>
                <a:cs typeface="Calibri"/>
              </a:rPr>
              <a:t>   November </a:t>
            </a:r>
            <a:r>
              <a:rPr lang="en-GB" dirty="0" smtClean="0">
                <a:latin typeface="Calibri"/>
                <a:cs typeface="Calibri"/>
              </a:rPr>
              <a:t>2019</a:t>
            </a:r>
            <a:endParaRPr lang="en-GB" dirty="0">
              <a:latin typeface="Calibri"/>
              <a:cs typeface="Calibri"/>
            </a:endParaRPr>
          </a:p>
          <a:p>
            <a:pPr marL="184150" marR="27905" indent="-171450">
              <a:lnSpc>
                <a:spcPts val="1935"/>
              </a:lnSpc>
              <a:spcBef>
                <a:spcPts val="96"/>
              </a:spcBef>
              <a:buFont typeface="Arial" panose="020B0604020202020204" pitchFamily="34" charset="0"/>
              <a:buChar char="•"/>
            </a:pPr>
            <a:endParaRPr lang="en-GB" dirty="0">
              <a:latin typeface="Calibri"/>
              <a:cs typeface="Calibri"/>
            </a:endParaRPr>
          </a:p>
          <a:p>
            <a:pPr marL="184150" marR="27905" indent="-171450">
              <a:lnSpc>
                <a:spcPts val="1935"/>
              </a:lnSpc>
              <a:spcBef>
                <a:spcPts val="96"/>
              </a:spcBef>
              <a:buFont typeface="Arial" panose="020B0604020202020204" pitchFamily="34" charset="0"/>
              <a:buChar char="•"/>
            </a:pPr>
            <a:r>
              <a:rPr lang="en-GB" dirty="0">
                <a:cs typeface="Calibri"/>
              </a:rPr>
              <a:t>Intensive programmes – 45 + student events a year across a range of curriculum areas</a:t>
            </a:r>
          </a:p>
          <a:p>
            <a:pPr marL="12700" marR="27905">
              <a:lnSpc>
                <a:spcPts val="1935"/>
              </a:lnSpc>
              <a:spcBef>
                <a:spcPts val="96"/>
              </a:spcBef>
            </a:pPr>
            <a:endParaRPr lang="en-GB" dirty="0">
              <a:latin typeface="Calibri"/>
              <a:cs typeface="Calibri"/>
            </a:endParaRPr>
          </a:p>
          <a:p>
            <a:pPr marL="12700" marR="27905">
              <a:lnSpc>
                <a:spcPts val="1935"/>
              </a:lnSpc>
              <a:spcBef>
                <a:spcPts val="96"/>
              </a:spcBef>
            </a:pPr>
            <a:endParaRPr sz="12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23672" y="2292823"/>
            <a:ext cx="2562976" cy="16326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0403">
              <a:lnSpc>
                <a:spcPts val="1725"/>
              </a:lnSpc>
              <a:spcBef>
                <a:spcPts val="86"/>
              </a:spcBef>
            </a:pPr>
            <a:r>
              <a:rPr sz="2400" spc="4" baseline="1706" dirty="0">
                <a:latin typeface="Calibri"/>
                <a:cs typeface="Calibri"/>
              </a:rPr>
              <a:t>“T</a:t>
            </a:r>
            <a:r>
              <a:rPr lang="en-GB" sz="2400" spc="4" baseline="1706" dirty="0">
                <a:latin typeface="Calibri"/>
                <a:cs typeface="Calibri"/>
              </a:rPr>
              <a:t>he Student Conference helped me focus on my career goals and increased my self awareness."</a:t>
            </a:r>
          </a:p>
          <a:p>
            <a:pPr marL="12700" marR="30403">
              <a:lnSpc>
                <a:spcPts val="1725"/>
              </a:lnSpc>
              <a:spcBef>
                <a:spcPts val="86"/>
              </a:spcBef>
            </a:pPr>
            <a:r>
              <a:rPr lang="en-US" sz="1400" baseline="2275" dirty="0">
                <a:cs typeface="Calibri"/>
              </a:rPr>
              <a:t>– </a:t>
            </a:r>
            <a:r>
              <a:rPr lang="en-GB" sz="1400" spc="4" dirty="0" err="1">
                <a:cs typeface="Calibri"/>
              </a:rPr>
              <a:t>Imre</a:t>
            </a:r>
            <a:r>
              <a:rPr lang="en-GB" sz="1400" spc="4" dirty="0">
                <a:cs typeface="Calibri"/>
              </a:rPr>
              <a:t> </a:t>
            </a:r>
            <a:r>
              <a:rPr lang="en-GB" sz="1400" spc="4" dirty="0" err="1">
                <a:cs typeface="Calibri"/>
              </a:rPr>
              <a:t>Feteke</a:t>
            </a:r>
            <a:r>
              <a:rPr lang="en-GB" sz="1400" spc="4" dirty="0">
                <a:cs typeface="Calibri"/>
              </a:rPr>
              <a:t> Szolnok University College</a:t>
            </a:r>
            <a:endParaRPr sz="1400" dirty="0"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46720" y="4338065"/>
            <a:ext cx="3147144" cy="18341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endParaRPr sz="18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58069" y="4134108"/>
            <a:ext cx="2178566" cy="17688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935"/>
              </a:lnSpc>
              <a:spcBef>
                <a:spcPts val="96"/>
              </a:spcBef>
            </a:pPr>
            <a:endParaRPr sz="18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22222" y="4859109"/>
            <a:ext cx="955154" cy="9551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1022222" y="3275469"/>
            <a:ext cx="955154" cy="9551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1022222" y="1887507"/>
            <a:ext cx="955154" cy="9551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  <p:extLst>
      <p:ext uri="{BB962C8B-B14F-4D97-AF65-F5344CB8AC3E}">
        <p14:creationId xmlns:p14="http://schemas.microsoft.com/office/powerpoint/2010/main" val="785989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022222" y="1888727"/>
            <a:ext cx="936104" cy="9361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012697" y="1875265"/>
            <a:ext cx="955154" cy="955154"/>
          </a:xfrm>
          <a:custGeom>
            <a:avLst/>
            <a:gdLst/>
            <a:ahLst/>
            <a:cxnLst/>
            <a:rect l="l" t="t" r="r" b="b"/>
            <a:pathLst>
              <a:path w="955154" h="955154">
                <a:moveTo>
                  <a:pt x="0" y="955154"/>
                </a:moveTo>
                <a:lnTo>
                  <a:pt x="955154" y="955154"/>
                </a:lnTo>
                <a:lnTo>
                  <a:pt x="955154" y="0"/>
                </a:lnTo>
                <a:lnTo>
                  <a:pt x="0" y="0"/>
                </a:lnTo>
                <a:lnTo>
                  <a:pt x="0" y="955154"/>
                </a:lnTo>
                <a:close/>
              </a:path>
            </a:pathLst>
          </a:custGeom>
          <a:ln w="19050">
            <a:solidFill>
              <a:srgbClr val="99003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000504" y="3665092"/>
            <a:ext cx="957821" cy="9551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003171" y="3656531"/>
            <a:ext cx="955154" cy="955154"/>
          </a:xfrm>
          <a:custGeom>
            <a:avLst/>
            <a:gdLst/>
            <a:ahLst/>
            <a:cxnLst/>
            <a:rect l="l" t="t" r="r" b="b"/>
            <a:pathLst>
              <a:path w="955154" h="955154">
                <a:moveTo>
                  <a:pt x="0" y="955154"/>
                </a:moveTo>
                <a:lnTo>
                  <a:pt x="955154" y="955154"/>
                </a:lnTo>
                <a:lnTo>
                  <a:pt x="955154" y="0"/>
                </a:lnTo>
                <a:lnTo>
                  <a:pt x="0" y="0"/>
                </a:lnTo>
                <a:lnTo>
                  <a:pt x="0" y="955154"/>
                </a:lnTo>
                <a:close/>
              </a:path>
            </a:pathLst>
          </a:custGeom>
          <a:ln w="19050">
            <a:solidFill>
              <a:srgbClr val="99003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000504" y="4852421"/>
            <a:ext cx="989463" cy="96184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022222" y="4860832"/>
            <a:ext cx="955154" cy="955154"/>
          </a:xfrm>
          <a:custGeom>
            <a:avLst/>
            <a:gdLst/>
            <a:ahLst/>
            <a:cxnLst/>
            <a:rect l="l" t="t" r="r" b="b"/>
            <a:pathLst>
              <a:path w="955154" h="955154">
                <a:moveTo>
                  <a:pt x="0" y="955154"/>
                </a:moveTo>
                <a:lnTo>
                  <a:pt x="955154" y="955154"/>
                </a:lnTo>
                <a:lnTo>
                  <a:pt x="955154" y="0"/>
                </a:lnTo>
                <a:lnTo>
                  <a:pt x="0" y="0"/>
                </a:lnTo>
                <a:lnTo>
                  <a:pt x="0" y="955154"/>
                </a:lnTo>
                <a:close/>
              </a:path>
            </a:pathLst>
          </a:custGeom>
          <a:ln w="19050">
            <a:solidFill>
              <a:srgbClr val="99003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012824" y="1880220"/>
            <a:ext cx="2950952" cy="2457845"/>
          </a:xfrm>
          <a:custGeom>
            <a:avLst/>
            <a:gdLst/>
            <a:ahLst/>
            <a:cxnLst/>
            <a:rect l="l" t="t" r="r" b="b"/>
            <a:pathLst>
              <a:path w="2950952" h="2457845">
                <a:moveTo>
                  <a:pt x="8477" y="1214427"/>
                </a:moveTo>
                <a:lnTo>
                  <a:pt x="25582" y="1297440"/>
                </a:lnTo>
                <a:lnTo>
                  <a:pt x="51171" y="1379155"/>
                </a:lnTo>
                <a:lnTo>
                  <a:pt x="85104" y="1459189"/>
                </a:lnTo>
                <a:lnTo>
                  <a:pt x="127240" y="1537158"/>
                </a:lnTo>
                <a:lnTo>
                  <a:pt x="177437" y="1612679"/>
                </a:lnTo>
                <a:lnTo>
                  <a:pt x="235555" y="1685367"/>
                </a:lnTo>
                <a:lnTo>
                  <a:pt x="301452" y="1754839"/>
                </a:lnTo>
                <a:lnTo>
                  <a:pt x="374987" y="1820711"/>
                </a:lnTo>
                <a:lnTo>
                  <a:pt x="456019" y="1882599"/>
                </a:lnTo>
                <a:lnTo>
                  <a:pt x="544407" y="1940119"/>
                </a:lnTo>
                <a:lnTo>
                  <a:pt x="640010" y="1992889"/>
                </a:lnTo>
                <a:lnTo>
                  <a:pt x="742686" y="2040523"/>
                </a:lnTo>
                <a:lnTo>
                  <a:pt x="848604" y="2457845"/>
                </a:lnTo>
                <a:lnTo>
                  <a:pt x="1276086" y="2174635"/>
                </a:lnTo>
                <a:lnTo>
                  <a:pt x="1365396" y="2181623"/>
                </a:lnTo>
                <a:lnTo>
                  <a:pt x="1454345" y="2184578"/>
                </a:lnTo>
                <a:lnTo>
                  <a:pt x="1542727" y="2183575"/>
                </a:lnTo>
                <a:lnTo>
                  <a:pt x="1630332" y="2178690"/>
                </a:lnTo>
                <a:lnTo>
                  <a:pt x="1716954" y="2170000"/>
                </a:lnTo>
                <a:lnTo>
                  <a:pt x="1802385" y="2157579"/>
                </a:lnTo>
                <a:lnTo>
                  <a:pt x="1886416" y="2141505"/>
                </a:lnTo>
                <a:lnTo>
                  <a:pt x="1968839" y="2121852"/>
                </a:lnTo>
                <a:lnTo>
                  <a:pt x="2049448" y="2098697"/>
                </a:lnTo>
                <a:lnTo>
                  <a:pt x="2128034" y="2072114"/>
                </a:lnTo>
                <a:lnTo>
                  <a:pt x="2204388" y="2042181"/>
                </a:lnTo>
                <a:lnTo>
                  <a:pt x="2278305" y="2008973"/>
                </a:lnTo>
                <a:lnTo>
                  <a:pt x="2349575" y="1972566"/>
                </a:lnTo>
                <a:lnTo>
                  <a:pt x="2417990" y="1933035"/>
                </a:lnTo>
                <a:lnTo>
                  <a:pt x="2483344" y="1890457"/>
                </a:lnTo>
                <a:lnTo>
                  <a:pt x="2545427" y="1844907"/>
                </a:lnTo>
                <a:lnTo>
                  <a:pt x="2604033" y="1796460"/>
                </a:lnTo>
                <a:lnTo>
                  <a:pt x="2658953" y="1745194"/>
                </a:lnTo>
                <a:lnTo>
                  <a:pt x="2709980" y="1691183"/>
                </a:lnTo>
                <a:lnTo>
                  <a:pt x="2756906" y="1634504"/>
                </a:lnTo>
                <a:lnTo>
                  <a:pt x="2812764" y="1554910"/>
                </a:lnTo>
                <a:lnTo>
                  <a:pt x="2859008" y="1473544"/>
                </a:lnTo>
                <a:lnTo>
                  <a:pt x="2895778" y="1390792"/>
                </a:lnTo>
                <a:lnTo>
                  <a:pt x="2923217" y="1307036"/>
                </a:lnTo>
                <a:lnTo>
                  <a:pt x="2941465" y="1222661"/>
                </a:lnTo>
                <a:lnTo>
                  <a:pt x="2950663" y="1138050"/>
                </a:lnTo>
                <a:lnTo>
                  <a:pt x="2950952" y="1053587"/>
                </a:lnTo>
                <a:lnTo>
                  <a:pt x="2942474" y="969656"/>
                </a:lnTo>
                <a:lnTo>
                  <a:pt x="2925370" y="886641"/>
                </a:lnTo>
                <a:lnTo>
                  <a:pt x="2899781" y="804924"/>
                </a:lnTo>
                <a:lnTo>
                  <a:pt x="2865848" y="724891"/>
                </a:lnTo>
                <a:lnTo>
                  <a:pt x="2823712" y="646925"/>
                </a:lnTo>
                <a:lnTo>
                  <a:pt x="2773514" y="571409"/>
                </a:lnTo>
                <a:lnTo>
                  <a:pt x="2715397" y="498728"/>
                </a:lnTo>
                <a:lnTo>
                  <a:pt x="2649499" y="429264"/>
                </a:lnTo>
                <a:lnTo>
                  <a:pt x="2575964" y="363403"/>
                </a:lnTo>
                <a:lnTo>
                  <a:pt x="2494932" y="301527"/>
                </a:lnTo>
                <a:lnTo>
                  <a:pt x="2406544" y="244021"/>
                </a:lnTo>
                <a:lnTo>
                  <a:pt x="2310942" y="191268"/>
                </a:lnTo>
                <a:lnTo>
                  <a:pt x="2208266" y="143651"/>
                </a:lnTo>
                <a:lnTo>
                  <a:pt x="2100749" y="102305"/>
                </a:lnTo>
                <a:lnTo>
                  <a:pt x="1990838" y="68074"/>
                </a:lnTo>
                <a:lnTo>
                  <a:pt x="1879052" y="40854"/>
                </a:lnTo>
                <a:lnTo>
                  <a:pt x="1765907" y="20541"/>
                </a:lnTo>
                <a:lnTo>
                  <a:pt x="1651924" y="7031"/>
                </a:lnTo>
                <a:lnTo>
                  <a:pt x="1537621" y="218"/>
                </a:lnTo>
                <a:lnTo>
                  <a:pt x="1423515" y="0"/>
                </a:lnTo>
                <a:lnTo>
                  <a:pt x="1310126" y="6270"/>
                </a:lnTo>
                <a:lnTo>
                  <a:pt x="1197971" y="18925"/>
                </a:lnTo>
                <a:lnTo>
                  <a:pt x="1087570" y="37860"/>
                </a:lnTo>
                <a:lnTo>
                  <a:pt x="979441" y="62972"/>
                </a:lnTo>
                <a:lnTo>
                  <a:pt x="874101" y="94155"/>
                </a:lnTo>
                <a:lnTo>
                  <a:pt x="772071" y="131305"/>
                </a:lnTo>
                <a:lnTo>
                  <a:pt x="673867" y="174318"/>
                </a:lnTo>
                <a:lnTo>
                  <a:pt x="580009" y="223090"/>
                </a:lnTo>
                <a:lnTo>
                  <a:pt x="491014" y="277515"/>
                </a:lnTo>
                <a:lnTo>
                  <a:pt x="407403" y="337491"/>
                </a:lnTo>
                <a:lnTo>
                  <a:pt x="329692" y="402911"/>
                </a:lnTo>
                <a:lnTo>
                  <a:pt x="258400" y="473672"/>
                </a:lnTo>
                <a:lnTo>
                  <a:pt x="194046" y="549670"/>
                </a:lnTo>
                <a:lnTo>
                  <a:pt x="138188" y="629247"/>
                </a:lnTo>
                <a:lnTo>
                  <a:pt x="91944" y="710596"/>
                </a:lnTo>
                <a:lnTo>
                  <a:pt x="55173" y="793334"/>
                </a:lnTo>
                <a:lnTo>
                  <a:pt x="27735" y="877077"/>
                </a:lnTo>
                <a:lnTo>
                  <a:pt x="9487" y="961442"/>
                </a:lnTo>
                <a:lnTo>
                  <a:pt x="289" y="1046044"/>
                </a:lnTo>
                <a:lnTo>
                  <a:pt x="0" y="1130500"/>
                </a:lnTo>
                <a:lnTo>
                  <a:pt x="8477" y="1214427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012824" y="1880220"/>
            <a:ext cx="2950952" cy="2457845"/>
          </a:xfrm>
          <a:custGeom>
            <a:avLst/>
            <a:gdLst/>
            <a:ahLst/>
            <a:cxnLst/>
            <a:rect l="l" t="t" r="r" b="b"/>
            <a:pathLst>
              <a:path w="2950952" h="2457845">
                <a:moveTo>
                  <a:pt x="848604" y="2457845"/>
                </a:moveTo>
                <a:lnTo>
                  <a:pt x="742686" y="2040523"/>
                </a:lnTo>
                <a:lnTo>
                  <a:pt x="640010" y="1992889"/>
                </a:lnTo>
                <a:lnTo>
                  <a:pt x="544407" y="1940119"/>
                </a:lnTo>
                <a:lnTo>
                  <a:pt x="456019" y="1882599"/>
                </a:lnTo>
                <a:lnTo>
                  <a:pt x="374987" y="1820711"/>
                </a:lnTo>
                <a:lnTo>
                  <a:pt x="301452" y="1754839"/>
                </a:lnTo>
                <a:lnTo>
                  <a:pt x="235555" y="1685367"/>
                </a:lnTo>
                <a:lnTo>
                  <a:pt x="177437" y="1612679"/>
                </a:lnTo>
                <a:lnTo>
                  <a:pt x="127240" y="1537158"/>
                </a:lnTo>
                <a:lnTo>
                  <a:pt x="85104" y="1459189"/>
                </a:lnTo>
                <a:lnTo>
                  <a:pt x="51171" y="1379155"/>
                </a:lnTo>
                <a:lnTo>
                  <a:pt x="25582" y="1297440"/>
                </a:lnTo>
                <a:lnTo>
                  <a:pt x="8477" y="1214427"/>
                </a:lnTo>
                <a:lnTo>
                  <a:pt x="0" y="1130500"/>
                </a:lnTo>
                <a:lnTo>
                  <a:pt x="289" y="1046044"/>
                </a:lnTo>
                <a:lnTo>
                  <a:pt x="9487" y="961442"/>
                </a:lnTo>
                <a:lnTo>
                  <a:pt x="27735" y="877077"/>
                </a:lnTo>
                <a:lnTo>
                  <a:pt x="55173" y="793334"/>
                </a:lnTo>
                <a:lnTo>
                  <a:pt x="91944" y="710596"/>
                </a:lnTo>
                <a:lnTo>
                  <a:pt x="138188" y="629247"/>
                </a:lnTo>
                <a:lnTo>
                  <a:pt x="194046" y="549670"/>
                </a:lnTo>
                <a:lnTo>
                  <a:pt x="258400" y="473672"/>
                </a:lnTo>
                <a:lnTo>
                  <a:pt x="329692" y="402911"/>
                </a:lnTo>
                <a:lnTo>
                  <a:pt x="407403" y="337491"/>
                </a:lnTo>
                <a:lnTo>
                  <a:pt x="491014" y="277515"/>
                </a:lnTo>
                <a:lnTo>
                  <a:pt x="580009" y="223090"/>
                </a:lnTo>
                <a:lnTo>
                  <a:pt x="673867" y="174318"/>
                </a:lnTo>
                <a:lnTo>
                  <a:pt x="772071" y="131305"/>
                </a:lnTo>
                <a:lnTo>
                  <a:pt x="874101" y="94155"/>
                </a:lnTo>
                <a:lnTo>
                  <a:pt x="979441" y="62972"/>
                </a:lnTo>
                <a:lnTo>
                  <a:pt x="1087570" y="37860"/>
                </a:lnTo>
                <a:lnTo>
                  <a:pt x="1197971" y="18925"/>
                </a:lnTo>
                <a:lnTo>
                  <a:pt x="1310126" y="6270"/>
                </a:lnTo>
                <a:lnTo>
                  <a:pt x="1423515" y="0"/>
                </a:lnTo>
                <a:lnTo>
                  <a:pt x="1537621" y="218"/>
                </a:lnTo>
                <a:lnTo>
                  <a:pt x="1651924" y="7031"/>
                </a:lnTo>
                <a:lnTo>
                  <a:pt x="1765907" y="20541"/>
                </a:lnTo>
                <a:lnTo>
                  <a:pt x="1879052" y="40854"/>
                </a:lnTo>
                <a:lnTo>
                  <a:pt x="1990838" y="68074"/>
                </a:lnTo>
                <a:lnTo>
                  <a:pt x="2100749" y="102305"/>
                </a:lnTo>
                <a:lnTo>
                  <a:pt x="2208266" y="143651"/>
                </a:lnTo>
                <a:lnTo>
                  <a:pt x="2310942" y="191268"/>
                </a:lnTo>
                <a:lnTo>
                  <a:pt x="2406544" y="244021"/>
                </a:lnTo>
                <a:lnTo>
                  <a:pt x="2494932" y="301527"/>
                </a:lnTo>
                <a:lnTo>
                  <a:pt x="2575964" y="363403"/>
                </a:lnTo>
                <a:lnTo>
                  <a:pt x="2649499" y="429264"/>
                </a:lnTo>
                <a:lnTo>
                  <a:pt x="2715397" y="498728"/>
                </a:lnTo>
                <a:lnTo>
                  <a:pt x="2773514" y="571409"/>
                </a:lnTo>
                <a:lnTo>
                  <a:pt x="2823712" y="646925"/>
                </a:lnTo>
                <a:lnTo>
                  <a:pt x="2865848" y="724891"/>
                </a:lnTo>
                <a:lnTo>
                  <a:pt x="2899781" y="804924"/>
                </a:lnTo>
                <a:lnTo>
                  <a:pt x="2925370" y="886641"/>
                </a:lnTo>
                <a:lnTo>
                  <a:pt x="2942474" y="969656"/>
                </a:lnTo>
                <a:lnTo>
                  <a:pt x="2950952" y="1053587"/>
                </a:lnTo>
                <a:lnTo>
                  <a:pt x="2950663" y="1138050"/>
                </a:lnTo>
                <a:lnTo>
                  <a:pt x="2941465" y="1222661"/>
                </a:lnTo>
                <a:lnTo>
                  <a:pt x="2923217" y="1307036"/>
                </a:lnTo>
                <a:lnTo>
                  <a:pt x="2895778" y="1390792"/>
                </a:lnTo>
                <a:lnTo>
                  <a:pt x="2859008" y="1473544"/>
                </a:lnTo>
                <a:lnTo>
                  <a:pt x="2812764" y="1554910"/>
                </a:lnTo>
                <a:lnTo>
                  <a:pt x="2756906" y="1634504"/>
                </a:lnTo>
                <a:lnTo>
                  <a:pt x="2709980" y="1691183"/>
                </a:lnTo>
                <a:lnTo>
                  <a:pt x="2658953" y="1745194"/>
                </a:lnTo>
                <a:lnTo>
                  <a:pt x="2604033" y="1796460"/>
                </a:lnTo>
                <a:lnTo>
                  <a:pt x="2545427" y="1844907"/>
                </a:lnTo>
                <a:lnTo>
                  <a:pt x="2483344" y="1890457"/>
                </a:lnTo>
                <a:lnTo>
                  <a:pt x="2417990" y="1933035"/>
                </a:lnTo>
                <a:lnTo>
                  <a:pt x="2349575" y="1972566"/>
                </a:lnTo>
                <a:lnTo>
                  <a:pt x="2278305" y="2008973"/>
                </a:lnTo>
                <a:lnTo>
                  <a:pt x="2204388" y="2042181"/>
                </a:lnTo>
                <a:lnTo>
                  <a:pt x="2128034" y="2072114"/>
                </a:lnTo>
                <a:lnTo>
                  <a:pt x="2049448" y="2098697"/>
                </a:lnTo>
                <a:lnTo>
                  <a:pt x="1968839" y="2121852"/>
                </a:lnTo>
                <a:lnTo>
                  <a:pt x="1886416" y="2141505"/>
                </a:lnTo>
                <a:lnTo>
                  <a:pt x="1802385" y="2157579"/>
                </a:lnTo>
                <a:lnTo>
                  <a:pt x="1716954" y="2170000"/>
                </a:lnTo>
                <a:lnTo>
                  <a:pt x="1630332" y="2178690"/>
                </a:lnTo>
                <a:lnTo>
                  <a:pt x="1542727" y="2183575"/>
                </a:lnTo>
                <a:lnTo>
                  <a:pt x="1454345" y="2184578"/>
                </a:lnTo>
                <a:lnTo>
                  <a:pt x="1365396" y="2181623"/>
                </a:lnTo>
                <a:lnTo>
                  <a:pt x="1276086" y="2174635"/>
                </a:lnTo>
                <a:lnTo>
                  <a:pt x="848604" y="2457845"/>
                </a:lnTo>
                <a:close/>
              </a:path>
            </a:pathLst>
          </a:custGeom>
          <a:ln w="5715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754886" y="772415"/>
            <a:ext cx="4798314" cy="2161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spcBef>
                <a:spcPts val="168"/>
              </a:spcBef>
            </a:pPr>
            <a:endParaRPr sz="36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93864" y="772414"/>
            <a:ext cx="903868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endParaRPr sz="32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11786" y="1066800"/>
            <a:ext cx="4085946" cy="45680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7905">
              <a:lnSpc>
                <a:spcPts val="1935"/>
              </a:lnSpc>
              <a:spcBef>
                <a:spcPts val="96"/>
              </a:spcBef>
            </a:pPr>
            <a:r>
              <a:rPr lang="en-GB" sz="2700" b="1" baseline="3034" dirty="0">
                <a:solidFill>
                  <a:srgbClr val="404040"/>
                </a:solidFill>
                <a:latin typeface="Calibri"/>
                <a:cs typeface="Calibri"/>
              </a:rPr>
              <a:t>Working Groups</a:t>
            </a:r>
          </a:p>
          <a:p>
            <a:pPr marL="12700" marR="27905">
              <a:lnSpc>
                <a:spcPts val="1935"/>
              </a:lnSpc>
              <a:spcBef>
                <a:spcPts val="96"/>
              </a:spcBef>
            </a:pPr>
            <a:r>
              <a:rPr lang="en-GB" sz="2700" b="1" baseline="3034" dirty="0">
                <a:latin typeface="Calibri"/>
                <a:cs typeface="Calibri"/>
              </a:rPr>
              <a:t>Special Interest Groups</a:t>
            </a:r>
          </a:p>
          <a:p>
            <a:pPr marL="298450" marR="27905" indent="-285750">
              <a:lnSpc>
                <a:spcPts val="1935"/>
              </a:lnSpc>
              <a:spcBef>
                <a:spcPts val="96"/>
              </a:spcBef>
              <a:buFont typeface="Arial" panose="020B0604020202020204" pitchFamily="34" charset="0"/>
              <a:buChar char="•"/>
            </a:pPr>
            <a:r>
              <a:rPr lang="en-GB" dirty="0">
                <a:latin typeface="Calibri"/>
                <a:cs typeface="Calibri"/>
              </a:rPr>
              <a:t>Entrepreneurship</a:t>
            </a:r>
          </a:p>
          <a:p>
            <a:pPr marL="298450" marR="27905" indent="-285750">
              <a:lnSpc>
                <a:spcPts val="1935"/>
              </a:lnSpc>
              <a:spcBef>
                <a:spcPts val="96"/>
              </a:spcBef>
              <a:buFont typeface="Arial" panose="020B0604020202020204" pitchFamily="34" charset="0"/>
              <a:buChar char="•"/>
            </a:pPr>
            <a:r>
              <a:rPr lang="en-GB" dirty="0">
                <a:latin typeface="Calibri"/>
                <a:cs typeface="Calibri"/>
              </a:rPr>
              <a:t>International Relation Managers</a:t>
            </a:r>
          </a:p>
          <a:p>
            <a:pPr marL="298450" marR="27905" indent="-285750">
              <a:lnSpc>
                <a:spcPts val="1935"/>
              </a:lnSpc>
              <a:spcBef>
                <a:spcPts val="96"/>
              </a:spcBef>
              <a:buFont typeface="Arial" panose="020B0604020202020204" pitchFamily="34" charset="0"/>
              <a:buChar char="•"/>
            </a:pPr>
            <a:r>
              <a:rPr lang="en-GB" dirty="0">
                <a:latin typeface="Calibri"/>
                <a:cs typeface="Calibri"/>
              </a:rPr>
              <a:t>Research</a:t>
            </a:r>
          </a:p>
          <a:p>
            <a:pPr marL="298450" marR="27905" indent="-285750">
              <a:lnSpc>
                <a:spcPts val="1935"/>
              </a:lnSpc>
              <a:spcBef>
                <a:spcPts val="96"/>
              </a:spcBef>
              <a:buFont typeface="Arial" panose="020B0604020202020204" pitchFamily="34" charset="0"/>
              <a:buChar char="•"/>
            </a:pPr>
            <a:r>
              <a:rPr lang="en-GB" dirty="0">
                <a:latin typeface="Calibri"/>
                <a:cs typeface="Calibri"/>
              </a:rPr>
              <a:t>Interdisciplinary Group</a:t>
            </a:r>
          </a:p>
          <a:p>
            <a:pPr marL="298450" marR="27905" indent="-285750">
              <a:lnSpc>
                <a:spcPts val="1935"/>
              </a:lnSpc>
              <a:spcBef>
                <a:spcPts val="96"/>
              </a:spcBef>
              <a:buFont typeface="Arial" panose="020B0604020202020204" pitchFamily="34" charset="0"/>
              <a:buChar char="•"/>
            </a:pPr>
            <a:r>
              <a:rPr lang="en-GB" dirty="0">
                <a:latin typeface="Calibri"/>
                <a:cs typeface="Calibri"/>
              </a:rPr>
              <a:t>Internationalisation at Home</a:t>
            </a:r>
          </a:p>
          <a:p>
            <a:pPr marL="298450" marR="27905" indent="-285750">
              <a:lnSpc>
                <a:spcPts val="1935"/>
              </a:lnSpc>
              <a:spcBef>
                <a:spcPts val="96"/>
              </a:spcBef>
              <a:buFont typeface="Arial" panose="020B0604020202020204" pitchFamily="34" charset="0"/>
              <a:buChar char="•"/>
            </a:pPr>
            <a:r>
              <a:rPr lang="en-GB" dirty="0">
                <a:latin typeface="Calibri"/>
                <a:cs typeface="Calibri"/>
              </a:rPr>
              <a:t>Private Institute Forum</a:t>
            </a:r>
          </a:p>
          <a:p>
            <a:pPr marL="12700" marR="27905">
              <a:lnSpc>
                <a:spcPts val="1935"/>
              </a:lnSpc>
              <a:spcBef>
                <a:spcPts val="96"/>
              </a:spcBef>
            </a:pPr>
            <a:endParaRPr lang="en-GB" dirty="0">
              <a:latin typeface="Calibri"/>
              <a:cs typeface="Calibri"/>
            </a:endParaRPr>
          </a:p>
          <a:p>
            <a:pPr marL="12700" marR="27905">
              <a:lnSpc>
                <a:spcPts val="1935"/>
              </a:lnSpc>
              <a:spcBef>
                <a:spcPts val="96"/>
              </a:spcBef>
            </a:pPr>
            <a:r>
              <a:rPr lang="en-GB" b="1" dirty="0">
                <a:latin typeface="Calibri"/>
                <a:cs typeface="Calibri"/>
              </a:rPr>
              <a:t>Curriculum Groups</a:t>
            </a:r>
          </a:p>
          <a:p>
            <a:pPr marL="298450" marR="27905" indent="-285750">
              <a:lnSpc>
                <a:spcPts val="1935"/>
              </a:lnSpc>
              <a:spcBef>
                <a:spcPts val="96"/>
              </a:spcBef>
              <a:buFont typeface="Arial" panose="020B0604020202020204" pitchFamily="34" charset="0"/>
              <a:buChar char="•"/>
            </a:pPr>
            <a:r>
              <a:rPr lang="en-GB" dirty="0" smtClean="0">
                <a:latin typeface="Calibri"/>
                <a:cs typeface="Calibri"/>
              </a:rPr>
              <a:t>Health and </a:t>
            </a:r>
            <a:r>
              <a:rPr lang="en-GB" dirty="0">
                <a:latin typeface="Calibri"/>
                <a:cs typeface="Calibri"/>
              </a:rPr>
              <a:t>S</a:t>
            </a:r>
            <a:r>
              <a:rPr lang="en-GB" dirty="0" smtClean="0">
                <a:latin typeface="Calibri"/>
                <a:cs typeface="Calibri"/>
              </a:rPr>
              <a:t>ocial Matters</a:t>
            </a:r>
            <a:endParaRPr lang="en-GB" dirty="0">
              <a:latin typeface="Calibri"/>
              <a:cs typeface="Calibri"/>
            </a:endParaRPr>
          </a:p>
          <a:p>
            <a:pPr marL="298450" marR="27905" indent="-285750">
              <a:lnSpc>
                <a:spcPts val="1935"/>
              </a:lnSpc>
              <a:spcBef>
                <a:spcPts val="96"/>
              </a:spcBef>
              <a:buFont typeface="Arial" panose="020B0604020202020204" pitchFamily="34" charset="0"/>
              <a:buChar char="•"/>
            </a:pPr>
            <a:r>
              <a:rPr lang="en-GB" dirty="0">
                <a:latin typeface="Calibri"/>
                <a:cs typeface="Calibri"/>
              </a:rPr>
              <a:t>Communications</a:t>
            </a:r>
          </a:p>
          <a:p>
            <a:pPr marL="298450" marR="27905" indent="-285750">
              <a:lnSpc>
                <a:spcPts val="1935"/>
              </a:lnSpc>
              <a:spcBef>
                <a:spcPts val="96"/>
              </a:spcBef>
              <a:buFont typeface="Arial" panose="020B0604020202020204" pitchFamily="34" charset="0"/>
              <a:buChar char="•"/>
            </a:pPr>
            <a:r>
              <a:rPr lang="en-GB" dirty="0">
                <a:latin typeface="Calibri"/>
                <a:cs typeface="Calibri"/>
              </a:rPr>
              <a:t>Information Technology</a:t>
            </a:r>
          </a:p>
          <a:p>
            <a:pPr marL="298450" marR="27905" indent="-285750">
              <a:lnSpc>
                <a:spcPts val="1935"/>
              </a:lnSpc>
              <a:spcBef>
                <a:spcPts val="96"/>
              </a:spcBef>
              <a:buFont typeface="Arial" panose="020B0604020202020204" pitchFamily="34" charset="0"/>
              <a:buChar char="•"/>
            </a:pPr>
            <a:r>
              <a:rPr lang="en-GB" dirty="0">
                <a:latin typeface="Calibri"/>
                <a:cs typeface="Calibri"/>
              </a:rPr>
              <a:t>Business Law</a:t>
            </a:r>
          </a:p>
          <a:p>
            <a:pPr marL="298450" marR="27905" indent="-285750">
              <a:lnSpc>
                <a:spcPts val="1935"/>
              </a:lnSpc>
              <a:spcBef>
                <a:spcPts val="96"/>
              </a:spcBef>
              <a:buFont typeface="Arial" panose="020B0604020202020204" pitchFamily="34" charset="0"/>
              <a:buChar char="•"/>
            </a:pPr>
            <a:r>
              <a:rPr lang="en-GB" dirty="0">
                <a:latin typeface="Calibri"/>
                <a:cs typeface="Calibri"/>
              </a:rPr>
              <a:t>Marketing and International Trade</a:t>
            </a:r>
          </a:p>
          <a:p>
            <a:pPr marL="298450" marR="27905" indent="-285750">
              <a:lnSpc>
                <a:spcPts val="1935"/>
              </a:lnSpc>
              <a:spcBef>
                <a:spcPts val="96"/>
              </a:spcBef>
              <a:buFont typeface="Arial" panose="020B0604020202020204" pitchFamily="34" charset="0"/>
              <a:buChar char="•"/>
            </a:pPr>
            <a:r>
              <a:rPr lang="en-GB" dirty="0">
                <a:latin typeface="Calibri"/>
                <a:cs typeface="Calibri"/>
              </a:rPr>
              <a:t>Tourism</a:t>
            </a:r>
          </a:p>
          <a:p>
            <a:pPr marL="298450" marR="27905" indent="-285750">
              <a:lnSpc>
                <a:spcPts val="1935"/>
              </a:lnSpc>
              <a:spcBef>
                <a:spcPts val="96"/>
              </a:spcBef>
              <a:buFont typeface="Arial" panose="020B0604020202020204" pitchFamily="34" charset="0"/>
              <a:buChar char="•"/>
            </a:pPr>
            <a:r>
              <a:rPr lang="en-GB" dirty="0">
                <a:cs typeface="Calibri"/>
              </a:rPr>
              <a:t>InterCom </a:t>
            </a:r>
            <a:r>
              <a:rPr lang="en-GB" dirty="0" smtClean="0">
                <a:cs typeface="Calibri"/>
              </a:rPr>
              <a:t>- Intercultural Competencies</a:t>
            </a:r>
            <a:endParaRPr lang="en-GB" dirty="0">
              <a:latin typeface="Calibri"/>
              <a:cs typeface="Calibri"/>
            </a:endParaRPr>
          </a:p>
          <a:p>
            <a:pPr marL="12700" marR="27905">
              <a:lnSpc>
                <a:spcPts val="1935"/>
              </a:lnSpc>
              <a:spcBef>
                <a:spcPts val="96"/>
              </a:spcBef>
            </a:pPr>
            <a:endParaRPr lang="en-GB" dirty="0">
              <a:latin typeface="Calibri"/>
              <a:cs typeface="Calibri"/>
            </a:endParaRPr>
          </a:p>
          <a:p>
            <a:pPr marL="12700" marR="27905">
              <a:lnSpc>
                <a:spcPts val="1935"/>
              </a:lnSpc>
              <a:spcBef>
                <a:spcPts val="96"/>
              </a:spcBef>
            </a:pPr>
            <a:endParaRPr lang="en-GB" dirty="0">
              <a:latin typeface="Calibri"/>
              <a:cs typeface="Calibri"/>
            </a:endParaRPr>
          </a:p>
          <a:p>
            <a:pPr marL="12700" marR="27905">
              <a:lnSpc>
                <a:spcPts val="1935"/>
              </a:lnSpc>
              <a:spcBef>
                <a:spcPts val="96"/>
              </a:spcBef>
            </a:pPr>
            <a:endParaRPr sz="12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31407" y="2338323"/>
            <a:ext cx="2428688" cy="13267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0403">
              <a:lnSpc>
                <a:spcPts val="1725"/>
              </a:lnSpc>
              <a:spcBef>
                <a:spcPts val="86"/>
              </a:spcBef>
            </a:pPr>
            <a:r>
              <a:rPr sz="2400" spc="4" baseline="1706" dirty="0">
                <a:latin typeface="Calibri"/>
                <a:cs typeface="Calibri"/>
              </a:rPr>
              <a:t>“</a:t>
            </a:r>
            <a:r>
              <a:rPr lang="en-GB" sz="2400" spc="4" baseline="1706" dirty="0">
                <a:latin typeface="Calibri"/>
                <a:cs typeface="Calibri"/>
              </a:rPr>
              <a:t>The curriculum groups differentiates </a:t>
            </a:r>
            <a:r>
              <a:rPr lang="en-GB" sz="2400" spc="4" baseline="1706" dirty="0" err="1">
                <a:latin typeface="Calibri"/>
                <a:cs typeface="Calibri"/>
              </a:rPr>
              <a:t>Businet</a:t>
            </a:r>
            <a:r>
              <a:rPr lang="en-GB" sz="2400" spc="4" baseline="1706" dirty="0">
                <a:latin typeface="Calibri"/>
                <a:cs typeface="Calibri"/>
              </a:rPr>
              <a:t> from other networks that I am involved with.”</a:t>
            </a:r>
          </a:p>
          <a:p>
            <a:pPr marL="12700" marR="30403">
              <a:lnSpc>
                <a:spcPts val="1725"/>
              </a:lnSpc>
              <a:spcBef>
                <a:spcPts val="86"/>
              </a:spcBef>
            </a:pPr>
            <a:r>
              <a:rPr lang="en-US" sz="1400" baseline="2275" dirty="0">
                <a:latin typeface="+mj-lt"/>
                <a:cs typeface="Calibri"/>
              </a:rPr>
              <a:t>– </a:t>
            </a:r>
            <a:r>
              <a:rPr lang="en-GB" sz="1400" dirty="0">
                <a:latin typeface="+mj-lt"/>
                <a:cs typeface="Calibri"/>
              </a:rPr>
              <a:t>Carina </a:t>
            </a:r>
            <a:r>
              <a:rPr lang="en-GB" sz="1400" dirty="0" err="1">
                <a:latin typeface="+mj-lt"/>
                <a:cs typeface="Calibri"/>
              </a:rPr>
              <a:t>Saelen</a:t>
            </a:r>
            <a:r>
              <a:rPr lang="en-GB" sz="1400" dirty="0">
                <a:latin typeface="+mj-lt"/>
                <a:cs typeface="Calibri"/>
              </a:rPr>
              <a:t> UCLL </a:t>
            </a:r>
            <a:endParaRPr sz="1400" dirty="0">
              <a:latin typeface="+mj-lt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46720" y="4338065"/>
            <a:ext cx="3147144" cy="18341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endParaRPr sz="18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58069" y="4134108"/>
            <a:ext cx="2178566" cy="17688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935"/>
              </a:lnSpc>
              <a:spcBef>
                <a:spcPts val="96"/>
              </a:spcBef>
            </a:pPr>
            <a:endParaRPr sz="18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22222" y="4859109"/>
            <a:ext cx="955154" cy="9551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1022222" y="3275469"/>
            <a:ext cx="955154" cy="9551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1022222" y="1887507"/>
            <a:ext cx="955154" cy="9551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  <p:extLst>
      <p:ext uri="{BB962C8B-B14F-4D97-AF65-F5344CB8AC3E}">
        <p14:creationId xmlns:p14="http://schemas.microsoft.com/office/powerpoint/2010/main" val="1414468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063040" y="2271903"/>
            <a:ext cx="240791" cy="2484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063040" y="3722751"/>
            <a:ext cx="240791" cy="2484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547622" y="4293057"/>
            <a:ext cx="4968494" cy="1200327"/>
          </a:xfrm>
          <a:custGeom>
            <a:avLst/>
            <a:gdLst/>
            <a:ahLst/>
            <a:cxnLst/>
            <a:rect l="l" t="t" r="r" b="b"/>
            <a:pathLst>
              <a:path w="4968494" h="1200327">
                <a:moveTo>
                  <a:pt x="0" y="1200327"/>
                </a:moveTo>
                <a:lnTo>
                  <a:pt x="4968494" y="1200327"/>
                </a:lnTo>
                <a:lnTo>
                  <a:pt x="4968494" y="0"/>
                </a:lnTo>
                <a:lnTo>
                  <a:pt x="0" y="0"/>
                </a:lnTo>
                <a:lnTo>
                  <a:pt x="0" y="1200327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547622" y="4293057"/>
            <a:ext cx="4968494" cy="1200327"/>
          </a:xfrm>
          <a:custGeom>
            <a:avLst/>
            <a:gdLst/>
            <a:ahLst/>
            <a:cxnLst/>
            <a:rect l="l" t="t" r="r" b="b"/>
            <a:pathLst>
              <a:path w="4968494" h="1200327">
                <a:moveTo>
                  <a:pt x="0" y="1200327"/>
                </a:moveTo>
                <a:lnTo>
                  <a:pt x="4968494" y="1200327"/>
                </a:lnTo>
                <a:lnTo>
                  <a:pt x="4968494" y="0"/>
                </a:lnTo>
                <a:lnTo>
                  <a:pt x="0" y="0"/>
                </a:lnTo>
                <a:lnTo>
                  <a:pt x="0" y="1200327"/>
                </a:lnTo>
                <a:close/>
              </a:path>
            </a:pathLst>
          </a:custGeom>
          <a:ln w="25400">
            <a:solidFill>
              <a:srgbClr val="99003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732270" y="1628775"/>
            <a:ext cx="2297176" cy="2253996"/>
          </a:xfrm>
          <a:custGeom>
            <a:avLst/>
            <a:gdLst/>
            <a:ahLst/>
            <a:cxnLst/>
            <a:rect l="l" t="t" r="r" b="b"/>
            <a:pathLst>
              <a:path w="2297176" h="2253996">
                <a:moveTo>
                  <a:pt x="15907" y="213408"/>
                </a:moveTo>
                <a:lnTo>
                  <a:pt x="9068" y="237050"/>
                </a:lnTo>
                <a:lnTo>
                  <a:pt x="4083" y="261423"/>
                </a:lnTo>
                <a:lnTo>
                  <a:pt x="1034" y="286446"/>
                </a:lnTo>
                <a:lnTo>
                  <a:pt x="0" y="312038"/>
                </a:lnTo>
                <a:lnTo>
                  <a:pt x="0" y="1560195"/>
                </a:lnTo>
                <a:lnTo>
                  <a:pt x="4083" y="1610810"/>
                </a:lnTo>
                <a:lnTo>
                  <a:pt x="15907" y="1658825"/>
                </a:lnTo>
                <a:lnTo>
                  <a:pt x="34828" y="1703596"/>
                </a:lnTo>
                <a:lnTo>
                  <a:pt x="60204" y="1744483"/>
                </a:lnTo>
                <a:lnTo>
                  <a:pt x="91392" y="1780841"/>
                </a:lnTo>
                <a:lnTo>
                  <a:pt x="127750" y="1812029"/>
                </a:lnTo>
                <a:lnTo>
                  <a:pt x="168637" y="1837405"/>
                </a:lnTo>
                <a:lnTo>
                  <a:pt x="213408" y="1856326"/>
                </a:lnTo>
                <a:lnTo>
                  <a:pt x="261423" y="1868150"/>
                </a:lnTo>
                <a:lnTo>
                  <a:pt x="312038" y="1872234"/>
                </a:lnTo>
                <a:lnTo>
                  <a:pt x="382777" y="1872234"/>
                </a:lnTo>
                <a:lnTo>
                  <a:pt x="439038" y="2253996"/>
                </a:lnTo>
                <a:lnTo>
                  <a:pt x="957072" y="1872234"/>
                </a:lnTo>
                <a:lnTo>
                  <a:pt x="1985136" y="1872234"/>
                </a:lnTo>
                <a:lnTo>
                  <a:pt x="2010729" y="1871199"/>
                </a:lnTo>
                <a:lnTo>
                  <a:pt x="2060125" y="1863165"/>
                </a:lnTo>
                <a:lnTo>
                  <a:pt x="2106598" y="1847713"/>
                </a:lnTo>
                <a:lnTo>
                  <a:pt x="2149507" y="1825484"/>
                </a:lnTo>
                <a:lnTo>
                  <a:pt x="2188210" y="1797122"/>
                </a:lnTo>
                <a:lnTo>
                  <a:pt x="2222064" y="1763268"/>
                </a:lnTo>
                <a:lnTo>
                  <a:pt x="2250426" y="1724565"/>
                </a:lnTo>
                <a:lnTo>
                  <a:pt x="2272655" y="1681656"/>
                </a:lnTo>
                <a:lnTo>
                  <a:pt x="2288107" y="1635183"/>
                </a:lnTo>
                <a:lnTo>
                  <a:pt x="2296141" y="1585787"/>
                </a:lnTo>
                <a:lnTo>
                  <a:pt x="2297176" y="1560195"/>
                </a:lnTo>
                <a:lnTo>
                  <a:pt x="2297176" y="312038"/>
                </a:lnTo>
                <a:lnTo>
                  <a:pt x="2293092" y="261423"/>
                </a:lnTo>
                <a:lnTo>
                  <a:pt x="2281268" y="213408"/>
                </a:lnTo>
                <a:lnTo>
                  <a:pt x="2262347" y="168637"/>
                </a:lnTo>
                <a:lnTo>
                  <a:pt x="2236971" y="127750"/>
                </a:lnTo>
                <a:lnTo>
                  <a:pt x="2205783" y="91392"/>
                </a:lnTo>
                <a:lnTo>
                  <a:pt x="2169425" y="60204"/>
                </a:lnTo>
                <a:lnTo>
                  <a:pt x="2128538" y="34828"/>
                </a:lnTo>
                <a:lnTo>
                  <a:pt x="2083767" y="15907"/>
                </a:lnTo>
                <a:lnTo>
                  <a:pt x="2035752" y="4083"/>
                </a:lnTo>
                <a:lnTo>
                  <a:pt x="1985136" y="0"/>
                </a:lnTo>
                <a:lnTo>
                  <a:pt x="312038" y="0"/>
                </a:lnTo>
                <a:lnTo>
                  <a:pt x="261423" y="4083"/>
                </a:lnTo>
                <a:lnTo>
                  <a:pt x="213408" y="15907"/>
                </a:lnTo>
                <a:lnTo>
                  <a:pt x="168637" y="34828"/>
                </a:lnTo>
                <a:lnTo>
                  <a:pt x="127750" y="60204"/>
                </a:lnTo>
                <a:lnTo>
                  <a:pt x="91392" y="91392"/>
                </a:lnTo>
                <a:lnTo>
                  <a:pt x="60204" y="127750"/>
                </a:lnTo>
                <a:lnTo>
                  <a:pt x="34828" y="168637"/>
                </a:lnTo>
                <a:lnTo>
                  <a:pt x="24520" y="190577"/>
                </a:lnTo>
                <a:lnTo>
                  <a:pt x="15907" y="213408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732270" y="1628775"/>
            <a:ext cx="2297176" cy="2253996"/>
          </a:xfrm>
          <a:custGeom>
            <a:avLst/>
            <a:gdLst/>
            <a:ahLst/>
            <a:cxnLst/>
            <a:rect l="l" t="t" r="r" b="b"/>
            <a:pathLst>
              <a:path w="2297176" h="2253996">
                <a:moveTo>
                  <a:pt x="0" y="312038"/>
                </a:moveTo>
                <a:lnTo>
                  <a:pt x="1034" y="286446"/>
                </a:lnTo>
                <a:lnTo>
                  <a:pt x="4083" y="261423"/>
                </a:lnTo>
                <a:lnTo>
                  <a:pt x="9068" y="237050"/>
                </a:lnTo>
                <a:lnTo>
                  <a:pt x="15907" y="213408"/>
                </a:lnTo>
                <a:lnTo>
                  <a:pt x="24520" y="190577"/>
                </a:lnTo>
                <a:lnTo>
                  <a:pt x="34828" y="168637"/>
                </a:lnTo>
                <a:lnTo>
                  <a:pt x="46749" y="147668"/>
                </a:lnTo>
                <a:lnTo>
                  <a:pt x="60204" y="127750"/>
                </a:lnTo>
                <a:lnTo>
                  <a:pt x="75111" y="108965"/>
                </a:lnTo>
                <a:lnTo>
                  <a:pt x="91392" y="91392"/>
                </a:lnTo>
                <a:lnTo>
                  <a:pt x="108965" y="75111"/>
                </a:lnTo>
                <a:lnTo>
                  <a:pt x="127750" y="60204"/>
                </a:lnTo>
                <a:lnTo>
                  <a:pt x="147668" y="46749"/>
                </a:lnTo>
                <a:lnTo>
                  <a:pt x="168637" y="34828"/>
                </a:lnTo>
                <a:lnTo>
                  <a:pt x="190577" y="24520"/>
                </a:lnTo>
                <a:lnTo>
                  <a:pt x="213408" y="15907"/>
                </a:lnTo>
                <a:lnTo>
                  <a:pt x="237050" y="9068"/>
                </a:lnTo>
                <a:lnTo>
                  <a:pt x="261423" y="4083"/>
                </a:lnTo>
                <a:lnTo>
                  <a:pt x="286446" y="1034"/>
                </a:lnTo>
                <a:lnTo>
                  <a:pt x="312038" y="0"/>
                </a:lnTo>
                <a:lnTo>
                  <a:pt x="382777" y="0"/>
                </a:lnTo>
                <a:lnTo>
                  <a:pt x="957072" y="0"/>
                </a:lnTo>
                <a:lnTo>
                  <a:pt x="1985136" y="0"/>
                </a:lnTo>
                <a:lnTo>
                  <a:pt x="2010729" y="1034"/>
                </a:lnTo>
                <a:lnTo>
                  <a:pt x="2060125" y="9068"/>
                </a:lnTo>
                <a:lnTo>
                  <a:pt x="2106598" y="24520"/>
                </a:lnTo>
                <a:lnTo>
                  <a:pt x="2149507" y="46749"/>
                </a:lnTo>
                <a:lnTo>
                  <a:pt x="2188210" y="75111"/>
                </a:lnTo>
                <a:lnTo>
                  <a:pt x="2222064" y="108965"/>
                </a:lnTo>
                <a:lnTo>
                  <a:pt x="2250426" y="147668"/>
                </a:lnTo>
                <a:lnTo>
                  <a:pt x="2272655" y="190577"/>
                </a:lnTo>
                <a:lnTo>
                  <a:pt x="2288107" y="237050"/>
                </a:lnTo>
                <a:lnTo>
                  <a:pt x="2296141" y="286446"/>
                </a:lnTo>
                <a:lnTo>
                  <a:pt x="2297176" y="312038"/>
                </a:lnTo>
                <a:lnTo>
                  <a:pt x="2297176" y="1092200"/>
                </a:lnTo>
                <a:lnTo>
                  <a:pt x="2297176" y="1560195"/>
                </a:lnTo>
                <a:lnTo>
                  <a:pt x="2296141" y="1585787"/>
                </a:lnTo>
                <a:lnTo>
                  <a:pt x="2293092" y="1610810"/>
                </a:lnTo>
                <a:lnTo>
                  <a:pt x="2281268" y="1658825"/>
                </a:lnTo>
                <a:lnTo>
                  <a:pt x="2262347" y="1703596"/>
                </a:lnTo>
                <a:lnTo>
                  <a:pt x="2236971" y="1744483"/>
                </a:lnTo>
                <a:lnTo>
                  <a:pt x="2205783" y="1780841"/>
                </a:lnTo>
                <a:lnTo>
                  <a:pt x="2169425" y="1812029"/>
                </a:lnTo>
                <a:lnTo>
                  <a:pt x="2128538" y="1837405"/>
                </a:lnTo>
                <a:lnTo>
                  <a:pt x="2083767" y="1856326"/>
                </a:lnTo>
                <a:lnTo>
                  <a:pt x="2035752" y="1868150"/>
                </a:lnTo>
                <a:lnTo>
                  <a:pt x="1985136" y="1872234"/>
                </a:lnTo>
                <a:lnTo>
                  <a:pt x="957072" y="1872234"/>
                </a:lnTo>
                <a:lnTo>
                  <a:pt x="439038" y="2253996"/>
                </a:lnTo>
                <a:lnTo>
                  <a:pt x="382777" y="1872234"/>
                </a:lnTo>
                <a:lnTo>
                  <a:pt x="312038" y="1872234"/>
                </a:lnTo>
                <a:lnTo>
                  <a:pt x="286446" y="1871199"/>
                </a:lnTo>
                <a:lnTo>
                  <a:pt x="261423" y="1868150"/>
                </a:lnTo>
                <a:lnTo>
                  <a:pt x="237050" y="1863165"/>
                </a:lnTo>
                <a:lnTo>
                  <a:pt x="213408" y="1856326"/>
                </a:lnTo>
                <a:lnTo>
                  <a:pt x="190577" y="1847713"/>
                </a:lnTo>
                <a:lnTo>
                  <a:pt x="168637" y="1837405"/>
                </a:lnTo>
                <a:lnTo>
                  <a:pt x="147668" y="1825484"/>
                </a:lnTo>
                <a:lnTo>
                  <a:pt x="127750" y="1812029"/>
                </a:lnTo>
                <a:lnTo>
                  <a:pt x="108965" y="1797122"/>
                </a:lnTo>
                <a:lnTo>
                  <a:pt x="91392" y="1780841"/>
                </a:lnTo>
                <a:lnTo>
                  <a:pt x="75111" y="1763268"/>
                </a:lnTo>
                <a:lnTo>
                  <a:pt x="60204" y="1744483"/>
                </a:lnTo>
                <a:lnTo>
                  <a:pt x="46749" y="1724565"/>
                </a:lnTo>
                <a:lnTo>
                  <a:pt x="34828" y="1703596"/>
                </a:lnTo>
                <a:lnTo>
                  <a:pt x="24520" y="1681656"/>
                </a:lnTo>
                <a:lnTo>
                  <a:pt x="15907" y="1658825"/>
                </a:lnTo>
                <a:lnTo>
                  <a:pt x="9068" y="1635183"/>
                </a:lnTo>
                <a:lnTo>
                  <a:pt x="4083" y="1610810"/>
                </a:lnTo>
                <a:lnTo>
                  <a:pt x="1034" y="1585787"/>
                </a:lnTo>
                <a:lnTo>
                  <a:pt x="0" y="1560195"/>
                </a:lnTo>
                <a:lnTo>
                  <a:pt x="0" y="1092200"/>
                </a:lnTo>
                <a:lnTo>
                  <a:pt x="0" y="312038"/>
                </a:lnTo>
                <a:close/>
              </a:path>
            </a:pathLst>
          </a:custGeom>
          <a:ln w="38099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295400" y="758190"/>
            <a:ext cx="5306568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lang="en-US" sz="6000" b="1" spc="0" baseline="3413" dirty="0">
                <a:latin typeface="Calibri"/>
                <a:cs typeface="Calibri"/>
              </a:rPr>
              <a:t>3. </a:t>
            </a:r>
            <a:r>
              <a:rPr sz="6000" b="1" spc="0" baseline="3413" dirty="0">
                <a:latin typeface="Calibri"/>
                <a:cs typeface="Calibri"/>
              </a:rPr>
              <a:t>Wh</a:t>
            </a:r>
            <a:r>
              <a:rPr sz="6000" b="1" spc="-34" baseline="3413" dirty="0">
                <a:latin typeface="Calibri"/>
                <a:cs typeface="Calibri"/>
              </a:rPr>
              <a:t>a</a:t>
            </a:r>
            <a:r>
              <a:rPr sz="6000" b="1" spc="0" baseline="3413" dirty="0">
                <a:latin typeface="Calibri"/>
                <a:cs typeface="Calibri"/>
              </a:rPr>
              <a:t>t</a:t>
            </a:r>
            <a:r>
              <a:rPr sz="6000" b="1" spc="-77" baseline="3413" dirty="0">
                <a:latin typeface="Calibri"/>
                <a:cs typeface="Calibri"/>
              </a:rPr>
              <a:t> </a:t>
            </a:r>
            <a:r>
              <a:rPr sz="6000" b="1" spc="-34" baseline="3413" dirty="0">
                <a:latin typeface="Calibri"/>
                <a:cs typeface="Calibri"/>
              </a:rPr>
              <a:t>w</a:t>
            </a:r>
            <a:r>
              <a:rPr sz="6000" b="1" spc="0" baseline="3413" dirty="0">
                <a:latin typeface="Calibri"/>
                <a:cs typeface="Calibri"/>
              </a:rPr>
              <a:t>e</a:t>
            </a:r>
            <a:r>
              <a:rPr sz="6000" b="1" spc="-49" baseline="3413" dirty="0">
                <a:latin typeface="Calibri"/>
                <a:cs typeface="Calibri"/>
              </a:rPr>
              <a:t> </a:t>
            </a:r>
            <a:r>
              <a:rPr sz="6000" b="1" spc="0" baseline="3413" dirty="0">
                <a:latin typeface="Calibri"/>
                <a:cs typeface="Calibri"/>
              </a:rPr>
              <a:t>ask</a:t>
            </a:r>
            <a:r>
              <a:rPr sz="6000" b="1" spc="14" baseline="3413" dirty="0">
                <a:latin typeface="Calibri"/>
                <a:cs typeface="Calibri"/>
              </a:rPr>
              <a:t> </a:t>
            </a:r>
            <a:r>
              <a:rPr sz="6000" b="1" spc="0" baseline="3413" dirty="0">
                <a:latin typeface="Calibri"/>
                <a:cs typeface="Calibri"/>
              </a:rPr>
              <a:t>in </a:t>
            </a:r>
            <a:r>
              <a:rPr sz="6000" b="1" spc="-54" baseline="3413" dirty="0">
                <a:latin typeface="Calibri"/>
                <a:cs typeface="Calibri"/>
              </a:rPr>
              <a:t>r</a:t>
            </a:r>
            <a:r>
              <a:rPr sz="6000" b="1" spc="-19" baseline="3413" dirty="0">
                <a:latin typeface="Calibri"/>
                <a:cs typeface="Calibri"/>
              </a:rPr>
              <a:t>e</a:t>
            </a:r>
            <a:r>
              <a:rPr sz="6000" b="1" spc="0" baseline="3413" dirty="0">
                <a:latin typeface="Calibri"/>
                <a:cs typeface="Calibri"/>
              </a:rPr>
              <a:t>turn</a:t>
            </a:r>
            <a:endParaRPr sz="4000" dirty="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956298" y="1772539"/>
            <a:ext cx="2009266" cy="1296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1031">
              <a:lnSpc>
                <a:spcPts val="1725"/>
              </a:lnSpc>
              <a:spcBef>
                <a:spcPts val="86"/>
              </a:spcBef>
            </a:pPr>
            <a:r>
              <a:rPr sz="2400" spc="75" baseline="3413" dirty="0">
                <a:latin typeface="Calibri"/>
                <a:cs typeface="Calibri"/>
              </a:rPr>
              <a:t>“</a:t>
            </a:r>
            <a:r>
              <a:rPr sz="2400" spc="0" baseline="3413" dirty="0">
                <a:latin typeface="Calibri"/>
                <a:cs typeface="Calibri"/>
              </a:rPr>
              <a:t>T</a:t>
            </a:r>
            <a:r>
              <a:rPr sz="2400" spc="4" baseline="3413" dirty="0">
                <a:latin typeface="Calibri"/>
                <a:cs typeface="Calibri"/>
              </a:rPr>
              <a:t>hi</a:t>
            </a:r>
            <a:r>
              <a:rPr sz="2400" spc="0" baseline="3413" dirty="0">
                <a:latin typeface="Calibri"/>
                <a:cs typeface="Calibri"/>
              </a:rPr>
              <a:t>s</a:t>
            </a:r>
            <a:r>
              <a:rPr sz="2400" spc="-44" baseline="3413" dirty="0">
                <a:latin typeface="Calibri"/>
                <a:cs typeface="Calibri"/>
              </a:rPr>
              <a:t> </a:t>
            </a:r>
            <a:r>
              <a:rPr sz="2400" spc="0" baseline="3413" dirty="0">
                <a:latin typeface="Calibri"/>
                <a:cs typeface="Calibri"/>
              </a:rPr>
              <a:t>o</a:t>
            </a:r>
            <a:r>
              <a:rPr sz="2400" spc="-29" baseline="3413" dirty="0">
                <a:latin typeface="Calibri"/>
                <a:cs typeface="Calibri"/>
              </a:rPr>
              <a:t>r</a:t>
            </a:r>
            <a:r>
              <a:rPr sz="2400" spc="-19" baseline="3413" dirty="0">
                <a:latin typeface="Calibri"/>
                <a:cs typeface="Calibri"/>
              </a:rPr>
              <a:t>g</a:t>
            </a:r>
            <a:r>
              <a:rPr sz="2400" spc="0" baseline="3413" dirty="0">
                <a:latin typeface="Calibri"/>
                <a:cs typeface="Calibri"/>
              </a:rPr>
              <a:t>a</a:t>
            </a:r>
            <a:r>
              <a:rPr sz="2400" spc="4" baseline="3413" dirty="0">
                <a:latin typeface="Calibri"/>
                <a:cs typeface="Calibri"/>
              </a:rPr>
              <a:t>ni</a:t>
            </a:r>
            <a:r>
              <a:rPr sz="2400" spc="0" baseline="3413" dirty="0">
                <a:latin typeface="Calibri"/>
                <a:cs typeface="Calibri"/>
              </a:rPr>
              <a:t>s</a:t>
            </a:r>
            <a:r>
              <a:rPr sz="2400" spc="-9" baseline="3413" dirty="0">
                <a:latin typeface="Calibri"/>
                <a:cs typeface="Calibri"/>
              </a:rPr>
              <a:t>a</a:t>
            </a:r>
            <a:r>
              <a:rPr sz="2400" spc="4" baseline="3413" dirty="0">
                <a:latin typeface="Calibri"/>
                <a:cs typeface="Calibri"/>
              </a:rPr>
              <a:t>ti</a:t>
            </a:r>
            <a:r>
              <a:rPr sz="2400" spc="0" baseline="3413" dirty="0">
                <a:latin typeface="Calibri"/>
                <a:cs typeface="Calibri"/>
              </a:rPr>
              <a:t>on</a:t>
            </a:r>
            <a:r>
              <a:rPr sz="2400" spc="-78" baseline="3413" dirty="0">
                <a:latin typeface="Calibri"/>
                <a:cs typeface="Calibri"/>
              </a:rPr>
              <a:t> </a:t>
            </a:r>
            <a:r>
              <a:rPr sz="2400" spc="4" baseline="3413" dirty="0">
                <a:latin typeface="Calibri"/>
                <a:cs typeface="Calibri"/>
              </a:rPr>
              <a:t>i</a:t>
            </a:r>
            <a:r>
              <a:rPr sz="2400" spc="0" baseline="3413" dirty="0">
                <a:latin typeface="Calibri"/>
                <a:cs typeface="Calibri"/>
              </a:rPr>
              <a:t>s</a:t>
            </a:r>
            <a:r>
              <a:rPr sz="2400" spc="-21" baseline="3413" dirty="0">
                <a:latin typeface="Calibri"/>
                <a:cs typeface="Calibri"/>
              </a:rPr>
              <a:t> </a:t>
            </a:r>
            <a:r>
              <a:rPr sz="2400" spc="0" baseline="3413" dirty="0">
                <a:latin typeface="Calibri"/>
                <a:cs typeface="Calibri"/>
              </a:rPr>
              <a:t>a</a:t>
            </a:r>
            <a:endParaRPr sz="1600">
              <a:latin typeface="Calibri"/>
              <a:cs typeface="Calibri"/>
            </a:endParaRPr>
          </a:p>
          <a:p>
            <a:pPr marL="12700" marR="21031">
              <a:lnSpc>
                <a:spcPts val="1925"/>
              </a:lnSpc>
              <a:spcBef>
                <a:spcPts val="9"/>
              </a:spcBef>
            </a:pPr>
            <a:r>
              <a:rPr sz="2400" spc="0" baseline="1706" dirty="0">
                <a:latin typeface="Calibri"/>
                <a:cs typeface="Calibri"/>
              </a:rPr>
              <a:t>g</a:t>
            </a:r>
            <a:r>
              <a:rPr sz="2400" spc="-25" baseline="1706" dirty="0">
                <a:latin typeface="Calibri"/>
                <a:cs typeface="Calibri"/>
              </a:rPr>
              <a:t>r</a:t>
            </a:r>
            <a:r>
              <a:rPr sz="2400" spc="0" baseline="1706" dirty="0">
                <a:latin typeface="Calibri"/>
                <a:cs typeface="Calibri"/>
              </a:rPr>
              <a:t>e</a:t>
            </a:r>
            <a:r>
              <a:rPr sz="2400" spc="-14" baseline="1706" dirty="0">
                <a:latin typeface="Calibri"/>
                <a:cs typeface="Calibri"/>
              </a:rPr>
              <a:t>a</a:t>
            </a:r>
            <a:r>
              <a:rPr sz="2400" spc="0" baseline="1706" dirty="0">
                <a:latin typeface="Calibri"/>
                <a:cs typeface="Calibri"/>
              </a:rPr>
              <a:t>t </a:t>
            </a:r>
            <a:r>
              <a:rPr sz="2400" spc="-14" baseline="1706" dirty="0">
                <a:latin typeface="Calibri"/>
                <a:cs typeface="Calibri"/>
              </a:rPr>
              <a:t>w</a:t>
            </a:r>
            <a:r>
              <a:rPr sz="2400" spc="-19" baseline="1706" dirty="0">
                <a:latin typeface="Calibri"/>
                <a:cs typeface="Calibri"/>
              </a:rPr>
              <a:t>a</a:t>
            </a:r>
            <a:r>
              <a:rPr sz="2400" spc="0" baseline="1706" dirty="0">
                <a:latin typeface="Calibri"/>
                <a:cs typeface="Calibri"/>
              </a:rPr>
              <a:t>y</a:t>
            </a:r>
            <a:r>
              <a:rPr sz="2400" spc="-12" baseline="1706" dirty="0">
                <a:latin typeface="Calibri"/>
                <a:cs typeface="Calibri"/>
              </a:rPr>
              <a:t> </a:t>
            </a:r>
            <a:r>
              <a:rPr sz="2400" spc="0" baseline="1706" dirty="0">
                <a:latin typeface="Calibri"/>
                <a:cs typeface="Calibri"/>
              </a:rPr>
              <a:t>of</a:t>
            </a:r>
            <a:r>
              <a:rPr sz="2400" spc="-13" baseline="1706" dirty="0">
                <a:latin typeface="Calibri"/>
                <a:cs typeface="Calibri"/>
              </a:rPr>
              <a:t> </a:t>
            </a:r>
            <a:r>
              <a:rPr sz="2400" spc="0" baseline="1706" dirty="0">
                <a:latin typeface="Calibri"/>
                <a:cs typeface="Calibri"/>
              </a:rPr>
              <a:t>addi</a:t>
            </a:r>
            <a:r>
              <a:rPr sz="2400" spc="4" baseline="1706" dirty="0">
                <a:latin typeface="Calibri"/>
                <a:cs typeface="Calibri"/>
              </a:rPr>
              <a:t>n</a:t>
            </a:r>
            <a:r>
              <a:rPr sz="2400" spc="0" baseline="1706" dirty="0">
                <a:latin typeface="Calibri"/>
                <a:cs typeface="Calibri"/>
              </a:rPr>
              <a:t>g</a:t>
            </a:r>
            <a:endParaRPr sz="1600">
              <a:latin typeface="Calibri"/>
              <a:cs typeface="Calibri"/>
            </a:endParaRPr>
          </a:p>
          <a:p>
            <a:pPr marL="12700" marR="21031">
              <a:lnSpc>
                <a:spcPts val="1920"/>
              </a:lnSpc>
            </a:pPr>
            <a:r>
              <a:rPr sz="2400" spc="-25" baseline="1706" dirty="0">
                <a:latin typeface="Calibri"/>
                <a:cs typeface="Calibri"/>
              </a:rPr>
              <a:t>v</a:t>
            </a:r>
            <a:r>
              <a:rPr sz="2400" spc="0" baseline="1706" dirty="0">
                <a:latin typeface="Calibri"/>
                <a:cs typeface="Calibri"/>
              </a:rPr>
              <a:t>a</a:t>
            </a:r>
            <a:r>
              <a:rPr sz="2400" spc="4" baseline="1706" dirty="0">
                <a:latin typeface="Calibri"/>
                <a:cs typeface="Calibri"/>
              </a:rPr>
              <a:t>l</a:t>
            </a:r>
            <a:r>
              <a:rPr sz="2400" spc="0" baseline="1706" dirty="0">
                <a:latin typeface="Calibri"/>
                <a:cs typeface="Calibri"/>
              </a:rPr>
              <a:t>ue</a:t>
            </a:r>
            <a:r>
              <a:rPr sz="2400" spc="-34" baseline="1706" dirty="0">
                <a:latin typeface="Calibri"/>
                <a:cs typeface="Calibri"/>
              </a:rPr>
              <a:t> </a:t>
            </a:r>
            <a:r>
              <a:rPr sz="2400" spc="-9" baseline="1706" dirty="0">
                <a:latin typeface="Calibri"/>
                <a:cs typeface="Calibri"/>
              </a:rPr>
              <a:t>t</a:t>
            </a:r>
            <a:r>
              <a:rPr sz="2400" spc="0" baseline="1706" dirty="0">
                <a:latin typeface="Calibri"/>
                <a:cs typeface="Calibri"/>
              </a:rPr>
              <a:t>o</a:t>
            </a:r>
            <a:r>
              <a:rPr sz="2400" spc="-8" baseline="1706" dirty="0">
                <a:latin typeface="Calibri"/>
                <a:cs typeface="Calibri"/>
              </a:rPr>
              <a:t> </a:t>
            </a:r>
            <a:r>
              <a:rPr sz="2400" spc="-29" baseline="1706" dirty="0">
                <a:latin typeface="Calibri"/>
                <a:cs typeface="Calibri"/>
              </a:rPr>
              <a:t>y</a:t>
            </a:r>
            <a:r>
              <a:rPr sz="2400" spc="0" baseline="1706" dirty="0">
                <a:latin typeface="Calibri"/>
                <a:cs typeface="Calibri"/>
              </a:rPr>
              <a:t>our</a:t>
            </a:r>
            <a:endParaRPr sz="1600">
              <a:latin typeface="Calibri"/>
              <a:cs typeface="Calibri"/>
            </a:endParaRPr>
          </a:p>
          <a:p>
            <a:pPr marL="12700" marR="21031">
              <a:lnSpc>
                <a:spcPts val="1920"/>
              </a:lnSpc>
            </a:pPr>
            <a:r>
              <a:rPr sz="2400" spc="4" baseline="1706" dirty="0">
                <a:latin typeface="Calibri"/>
                <a:cs typeface="Calibri"/>
              </a:rPr>
              <a:t>i</a:t>
            </a:r>
            <a:r>
              <a:rPr sz="2400" spc="-9" baseline="1706" dirty="0">
                <a:latin typeface="Calibri"/>
                <a:cs typeface="Calibri"/>
              </a:rPr>
              <a:t>n</a:t>
            </a:r>
            <a:r>
              <a:rPr sz="2400" spc="-4" baseline="1706" dirty="0">
                <a:latin typeface="Calibri"/>
                <a:cs typeface="Calibri"/>
              </a:rPr>
              <a:t>t</a:t>
            </a:r>
            <a:r>
              <a:rPr sz="2400" spc="0" baseline="1706" dirty="0">
                <a:latin typeface="Calibri"/>
                <a:cs typeface="Calibri"/>
              </a:rPr>
              <a:t>e</a:t>
            </a:r>
            <a:r>
              <a:rPr sz="2400" spc="-9" baseline="1706" dirty="0">
                <a:latin typeface="Calibri"/>
                <a:cs typeface="Calibri"/>
              </a:rPr>
              <a:t>r</a:t>
            </a:r>
            <a:r>
              <a:rPr sz="2400" spc="0" baseline="1706" dirty="0">
                <a:latin typeface="Calibri"/>
                <a:cs typeface="Calibri"/>
              </a:rPr>
              <a:t>n</a:t>
            </a:r>
            <a:r>
              <a:rPr sz="2400" spc="-4" baseline="1706" dirty="0">
                <a:latin typeface="Calibri"/>
                <a:cs typeface="Calibri"/>
              </a:rPr>
              <a:t>a</a:t>
            </a:r>
            <a:r>
              <a:rPr sz="2400" spc="4" baseline="1706" dirty="0">
                <a:latin typeface="Calibri"/>
                <a:cs typeface="Calibri"/>
              </a:rPr>
              <a:t>ti</a:t>
            </a:r>
            <a:r>
              <a:rPr sz="2400" spc="0" baseline="1706" dirty="0">
                <a:latin typeface="Calibri"/>
                <a:cs typeface="Calibri"/>
              </a:rPr>
              <a:t>onal</a:t>
            </a:r>
            <a:r>
              <a:rPr sz="2400" spc="-96" baseline="1706" dirty="0">
                <a:latin typeface="Calibri"/>
                <a:cs typeface="Calibri"/>
              </a:rPr>
              <a:t> </a:t>
            </a:r>
            <a:r>
              <a:rPr sz="2400" spc="-14" baseline="1706" dirty="0">
                <a:latin typeface="Calibri"/>
                <a:cs typeface="Calibri"/>
              </a:rPr>
              <a:t>w</a:t>
            </a:r>
            <a:r>
              <a:rPr sz="2400" spc="0" baseline="1706" dirty="0">
                <a:latin typeface="Calibri"/>
                <a:cs typeface="Calibri"/>
              </a:rPr>
              <a:t>o</a:t>
            </a:r>
            <a:r>
              <a:rPr sz="2400" spc="-4" baseline="1706" dirty="0">
                <a:latin typeface="Calibri"/>
                <a:cs typeface="Calibri"/>
              </a:rPr>
              <a:t>rk</a:t>
            </a:r>
            <a:r>
              <a:rPr sz="2400" spc="0" baseline="1706" dirty="0">
                <a:latin typeface="Calibri"/>
                <a:cs typeface="Calibri"/>
              </a:rPr>
              <a:t>”</a:t>
            </a:r>
            <a:endParaRPr sz="1600">
              <a:latin typeface="Calibri"/>
              <a:cs typeface="Calibri"/>
            </a:endParaRPr>
          </a:p>
          <a:p>
            <a:pPr marL="12700" marR="21031">
              <a:lnSpc>
                <a:spcPts val="1320"/>
              </a:lnSpc>
            </a:pPr>
            <a:r>
              <a:rPr sz="1650" spc="0" baseline="2482" dirty="0">
                <a:latin typeface="Calibri"/>
                <a:cs typeface="Calibri"/>
              </a:rPr>
              <a:t>–</a:t>
            </a:r>
            <a:r>
              <a:rPr sz="1650" spc="4" baseline="2482" dirty="0">
                <a:latin typeface="Calibri"/>
                <a:cs typeface="Calibri"/>
              </a:rPr>
              <a:t> L</a:t>
            </a:r>
            <a:r>
              <a:rPr sz="1650" spc="0" baseline="2482" dirty="0">
                <a:latin typeface="Calibri"/>
                <a:cs typeface="Calibri"/>
              </a:rPr>
              <a:t>e</a:t>
            </a:r>
            <a:r>
              <a:rPr sz="1650" spc="4" baseline="2482" dirty="0">
                <a:latin typeface="Calibri"/>
                <a:cs typeface="Calibri"/>
              </a:rPr>
              <a:t>e</a:t>
            </a:r>
            <a:r>
              <a:rPr sz="1650" spc="0" baseline="2482" dirty="0">
                <a:latin typeface="Calibri"/>
                <a:cs typeface="Calibri"/>
              </a:rPr>
              <a:t>n</a:t>
            </a:r>
            <a:r>
              <a:rPr sz="1650" spc="-9" baseline="2482" dirty="0">
                <a:latin typeface="Calibri"/>
                <a:cs typeface="Calibri"/>
              </a:rPr>
              <a:t> </a:t>
            </a:r>
            <a:r>
              <a:rPr sz="1650" spc="0" baseline="2482" dirty="0">
                <a:latin typeface="Calibri"/>
                <a:cs typeface="Calibri"/>
              </a:rPr>
              <a:t>Van</a:t>
            </a:r>
            <a:r>
              <a:rPr sz="1650" spc="-14" baseline="2482" dirty="0">
                <a:latin typeface="Calibri"/>
                <a:cs typeface="Calibri"/>
              </a:rPr>
              <a:t> </a:t>
            </a:r>
            <a:r>
              <a:rPr sz="1650" spc="0" baseline="2482" dirty="0">
                <a:latin typeface="Calibri"/>
                <a:cs typeface="Calibri"/>
              </a:rPr>
              <a:t>T</a:t>
            </a:r>
            <a:r>
              <a:rPr sz="1650" spc="4" baseline="2482" dirty="0">
                <a:latin typeface="Calibri"/>
                <a:cs typeface="Calibri"/>
              </a:rPr>
              <a:t>o</a:t>
            </a:r>
            <a:r>
              <a:rPr sz="1650" spc="0" baseline="2482" dirty="0">
                <a:latin typeface="Calibri"/>
                <a:cs typeface="Calibri"/>
              </a:rPr>
              <a:t>l</a:t>
            </a:r>
            <a:r>
              <a:rPr sz="1650" spc="-4" baseline="2482" dirty="0">
                <a:latin typeface="Calibri"/>
                <a:cs typeface="Calibri"/>
              </a:rPr>
              <a:t>hu</a:t>
            </a:r>
            <a:r>
              <a:rPr sz="1650" spc="4" baseline="2482" dirty="0">
                <a:latin typeface="Calibri"/>
                <a:cs typeface="Calibri"/>
              </a:rPr>
              <a:t>y</a:t>
            </a:r>
            <a:r>
              <a:rPr sz="1650" spc="0" baseline="2482" dirty="0">
                <a:latin typeface="Calibri"/>
                <a:cs typeface="Calibri"/>
              </a:rPr>
              <a:t>sen,</a:t>
            </a:r>
            <a:r>
              <a:rPr sz="1650" spc="-29" baseline="2482" dirty="0">
                <a:latin typeface="Calibri"/>
                <a:cs typeface="Calibri"/>
              </a:rPr>
              <a:t> </a:t>
            </a:r>
            <a:r>
              <a:rPr sz="1650" spc="0" baseline="2482" dirty="0">
                <a:latin typeface="Calibri"/>
                <a:cs typeface="Calibri"/>
              </a:rPr>
              <a:t>Tho</a:t>
            </a:r>
            <a:r>
              <a:rPr sz="1650" spc="4" baseline="2482" dirty="0">
                <a:latin typeface="Calibri"/>
                <a:cs typeface="Calibri"/>
              </a:rPr>
              <a:t>m</a:t>
            </a:r>
            <a:r>
              <a:rPr sz="1650" spc="0" baseline="2482" dirty="0">
                <a:latin typeface="Calibri"/>
                <a:cs typeface="Calibri"/>
              </a:rPr>
              <a:t>as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1320"/>
              </a:lnSpc>
            </a:pPr>
            <a:r>
              <a:rPr sz="1650" spc="4" baseline="2482" dirty="0">
                <a:latin typeface="Calibri"/>
                <a:cs typeface="Calibri"/>
              </a:rPr>
              <a:t>Mo</a:t>
            </a:r>
            <a:r>
              <a:rPr sz="1650" spc="0" baseline="2482" dirty="0">
                <a:latin typeface="Calibri"/>
                <a:cs typeface="Calibri"/>
              </a:rPr>
              <a:t>re</a:t>
            </a:r>
            <a:r>
              <a:rPr sz="1650" spc="-19" baseline="2482" dirty="0">
                <a:latin typeface="Calibri"/>
                <a:cs typeface="Calibri"/>
              </a:rPr>
              <a:t> </a:t>
            </a:r>
            <a:r>
              <a:rPr sz="1650" spc="0" baseline="2482" dirty="0">
                <a:latin typeface="Calibri"/>
                <a:cs typeface="Calibri"/>
              </a:rPr>
              <a:t>U</a:t>
            </a:r>
            <a:r>
              <a:rPr sz="1650" spc="-4" baseline="2482" dirty="0">
                <a:latin typeface="Calibri"/>
                <a:cs typeface="Calibri"/>
              </a:rPr>
              <a:t>n</a:t>
            </a:r>
            <a:r>
              <a:rPr sz="1650" spc="0" baseline="2482" dirty="0">
                <a:latin typeface="Calibri"/>
                <a:cs typeface="Calibri"/>
              </a:rPr>
              <a:t>iv</a:t>
            </a:r>
            <a:r>
              <a:rPr sz="1650" spc="4" baseline="2482" dirty="0">
                <a:latin typeface="Calibri"/>
                <a:cs typeface="Calibri"/>
              </a:rPr>
              <a:t>e</a:t>
            </a:r>
            <a:r>
              <a:rPr sz="1650" spc="0" baseline="2482" dirty="0">
                <a:latin typeface="Calibri"/>
                <a:cs typeface="Calibri"/>
              </a:rPr>
              <a:t>rsity</a:t>
            </a:r>
            <a:r>
              <a:rPr sz="1650" spc="-29" baseline="2482" dirty="0">
                <a:latin typeface="Calibri"/>
                <a:cs typeface="Calibri"/>
              </a:rPr>
              <a:t> </a:t>
            </a:r>
            <a:r>
              <a:rPr sz="1650" spc="0" baseline="2482" dirty="0">
                <a:latin typeface="Calibri"/>
                <a:cs typeface="Calibri"/>
              </a:rPr>
              <a:t>C</a:t>
            </a:r>
            <a:r>
              <a:rPr sz="1650" spc="4" baseline="2482" dirty="0">
                <a:latin typeface="Calibri"/>
                <a:cs typeface="Calibri"/>
              </a:rPr>
              <a:t>o</a:t>
            </a:r>
            <a:r>
              <a:rPr sz="1650" spc="0" baseline="2482" dirty="0">
                <a:latin typeface="Calibri"/>
                <a:cs typeface="Calibri"/>
              </a:rPr>
              <a:t>llege</a:t>
            </a:r>
            <a:r>
              <a:rPr sz="1650" spc="-14" baseline="2482" dirty="0">
                <a:latin typeface="Calibri"/>
                <a:cs typeface="Calibri"/>
              </a:rPr>
              <a:t> </a:t>
            </a:r>
            <a:r>
              <a:rPr sz="1650" spc="4" baseline="2482" dirty="0">
                <a:latin typeface="Calibri"/>
                <a:cs typeface="Calibri"/>
              </a:rPr>
              <a:t>M</a:t>
            </a:r>
            <a:r>
              <a:rPr sz="1650" spc="0" baseline="2482" dirty="0">
                <a:latin typeface="Calibri"/>
                <a:cs typeface="Calibri"/>
              </a:rPr>
              <a:t>echelen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93317" y="2240406"/>
            <a:ext cx="2667980" cy="807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-200" baseline="2925" dirty="0">
                <a:solidFill>
                  <a:srgbClr val="404040"/>
                </a:solidFill>
                <a:latin typeface="Calibri"/>
                <a:cs typeface="Calibri"/>
              </a:rPr>
              <a:t>Y</a:t>
            </a:r>
            <a:r>
              <a:rPr sz="4200" spc="0" baseline="2925" dirty="0">
                <a:solidFill>
                  <a:srgbClr val="404040"/>
                </a:solidFill>
                <a:latin typeface="Calibri"/>
                <a:cs typeface="Calibri"/>
              </a:rPr>
              <a:t>our</a:t>
            </a:r>
            <a:r>
              <a:rPr sz="4200" spc="-52" baseline="29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4200" spc="-19" baseline="2925" dirty="0">
                <a:solidFill>
                  <a:srgbClr val="404040"/>
                </a:solidFill>
                <a:latin typeface="Calibri"/>
                <a:cs typeface="Calibri"/>
              </a:rPr>
              <a:t>c</a:t>
            </a:r>
            <a:r>
              <a:rPr sz="4200" spc="0" baseline="2925" dirty="0">
                <a:solidFill>
                  <a:srgbClr val="404040"/>
                </a:solidFill>
                <a:latin typeface="Calibri"/>
                <a:cs typeface="Calibri"/>
              </a:rPr>
              <a:t>omm</a:t>
            </a:r>
            <a:r>
              <a:rPr sz="4200" spc="-4" baseline="2925" dirty="0">
                <a:solidFill>
                  <a:srgbClr val="404040"/>
                </a:solidFill>
                <a:latin typeface="Calibri"/>
                <a:cs typeface="Calibri"/>
              </a:rPr>
              <a:t>i</a:t>
            </a:r>
            <a:r>
              <a:rPr sz="4200" spc="0" baseline="2925" dirty="0">
                <a:solidFill>
                  <a:srgbClr val="404040"/>
                </a:solidFill>
                <a:latin typeface="Calibri"/>
                <a:cs typeface="Calibri"/>
              </a:rPr>
              <a:t>tme</a:t>
            </a:r>
            <a:r>
              <a:rPr sz="4200" spc="-29" baseline="2925" dirty="0">
                <a:solidFill>
                  <a:srgbClr val="404040"/>
                </a:solidFill>
                <a:latin typeface="Calibri"/>
                <a:cs typeface="Calibri"/>
              </a:rPr>
              <a:t>n</a:t>
            </a:r>
            <a:r>
              <a:rPr sz="4200" spc="0" baseline="2925" dirty="0">
                <a:solidFill>
                  <a:srgbClr val="404040"/>
                </a:solidFill>
                <a:latin typeface="Calibri"/>
                <a:cs typeface="Calibri"/>
              </a:rPr>
              <a:t>t</a:t>
            </a:r>
            <a:endParaRPr sz="2800">
              <a:latin typeface="Calibri"/>
              <a:cs typeface="Calibri"/>
            </a:endParaRPr>
          </a:p>
          <a:p>
            <a:pPr marL="12700" marR="53263">
              <a:lnSpc>
                <a:spcPts val="3360"/>
              </a:lnSpc>
              <a:spcBef>
                <a:spcPts val="20"/>
              </a:spcBef>
            </a:pPr>
            <a:r>
              <a:rPr sz="4200" spc="0" baseline="1950" dirty="0">
                <a:solidFill>
                  <a:srgbClr val="404040"/>
                </a:solidFill>
                <a:latin typeface="Calibri"/>
                <a:cs typeface="Calibri"/>
              </a:rPr>
              <a:t>en</a:t>
            </a:r>
            <a:r>
              <a:rPr sz="4200" spc="-50" baseline="1950" dirty="0">
                <a:solidFill>
                  <a:srgbClr val="404040"/>
                </a:solidFill>
                <a:latin typeface="Calibri"/>
                <a:cs typeface="Calibri"/>
              </a:rPr>
              <a:t>g</a:t>
            </a:r>
            <a:r>
              <a:rPr sz="4200" spc="0" baseline="1950" dirty="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r>
              <a:rPr sz="4200" spc="-14" baseline="1950" dirty="0">
                <a:solidFill>
                  <a:srgbClr val="404040"/>
                </a:solidFill>
                <a:latin typeface="Calibri"/>
                <a:cs typeface="Calibri"/>
              </a:rPr>
              <a:t>g</a:t>
            </a:r>
            <a:r>
              <a:rPr sz="4200" spc="0" baseline="1950" dirty="0">
                <a:solidFill>
                  <a:srgbClr val="404040"/>
                </a:solidFill>
                <a:latin typeface="Calibri"/>
                <a:cs typeface="Calibri"/>
              </a:rPr>
              <a:t>eme</a:t>
            </a:r>
            <a:r>
              <a:rPr sz="4200" spc="-29" baseline="1950" dirty="0">
                <a:solidFill>
                  <a:srgbClr val="404040"/>
                </a:solidFill>
                <a:latin typeface="Calibri"/>
                <a:cs typeface="Calibri"/>
              </a:rPr>
              <a:t>n</a:t>
            </a:r>
            <a:r>
              <a:rPr sz="4200" spc="0" baseline="1950" dirty="0">
                <a:solidFill>
                  <a:srgbClr val="404040"/>
                </a:solidFill>
                <a:latin typeface="Calibri"/>
                <a:cs typeface="Calibri"/>
              </a:rPr>
              <a:t>t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67514" y="2240406"/>
            <a:ext cx="621878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>
                <a:solidFill>
                  <a:srgbClr val="404040"/>
                </a:solidFill>
                <a:latin typeface="Calibri"/>
                <a:cs typeface="Calibri"/>
              </a:rPr>
              <a:t>and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92121" y="2240406"/>
            <a:ext cx="535131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>
                <a:solidFill>
                  <a:srgbClr val="404040"/>
                </a:solidFill>
                <a:latin typeface="Calibri"/>
                <a:cs typeface="Calibri"/>
              </a:rPr>
              <a:t>fu</a:t>
            </a:r>
            <a:r>
              <a:rPr sz="4200" spc="-9" baseline="2925" dirty="0">
                <a:solidFill>
                  <a:srgbClr val="404040"/>
                </a:solidFill>
                <a:latin typeface="Calibri"/>
                <a:cs typeface="Calibri"/>
              </a:rPr>
              <a:t>l</a:t>
            </a:r>
            <a:r>
              <a:rPr sz="4200" spc="0" baseline="2925" dirty="0">
                <a:solidFill>
                  <a:srgbClr val="404040"/>
                </a:solidFill>
                <a:latin typeface="Calibri"/>
                <a:cs typeface="Calibri"/>
              </a:rPr>
              <a:t>l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93317" y="3691254"/>
            <a:ext cx="3431581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>
                <a:solidFill>
                  <a:srgbClr val="404040"/>
                </a:solidFill>
                <a:latin typeface="Calibri"/>
                <a:cs typeface="Calibri"/>
              </a:rPr>
              <a:t>An</a:t>
            </a:r>
            <a:r>
              <a:rPr sz="4200" spc="-20" baseline="29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4200" spc="0" baseline="2925" dirty="0">
                <a:solidFill>
                  <a:srgbClr val="404040"/>
                </a:solidFill>
                <a:latin typeface="Calibri"/>
                <a:cs typeface="Calibri"/>
              </a:rPr>
              <a:t>annual</a:t>
            </a:r>
            <a:r>
              <a:rPr sz="4200" spc="-62" baseline="29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4200" spc="0" baseline="2925" dirty="0">
                <a:solidFill>
                  <a:srgbClr val="404040"/>
                </a:solidFill>
                <a:latin typeface="Calibri"/>
                <a:cs typeface="Calibri"/>
              </a:rPr>
              <a:t>memb</a:t>
            </a:r>
            <a:r>
              <a:rPr sz="4200" spc="-4" baseline="2925" dirty="0">
                <a:solidFill>
                  <a:srgbClr val="404040"/>
                </a:solidFill>
                <a:latin typeface="Calibri"/>
                <a:cs typeface="Calibri"/>
              </a:rPr>
              <a:t>e</a:t>
            </a:r>
            <a:r>
              <a:rPr sz="4200" spc="-50" baseline="2925" dirty="0">
                <a:solidFill>
                  <a:srgbClr val="404040"/>
                </a:solidFill>
                <a:latin typeface="Calibri"/>
                <a:cs typeface="Calibri"/>
              </a:rPr>
              <a:t>r</a:t>
            </a:r>
            <a:r>
              <a:rPr sz="4200" spc="0" baseline="2925" dirty="0">
                <a:solidFill>
                  <a:srgbClr val="404040"/>
                </a:solidFill>
                <a:latin typeface="Calibri"/>
                <a:cs typeface="Calibri"/>
              </a:rPr>
              <a:t>sh</a:t>
            </a:r>
            <a:r>
              <a:rPr sz="4200" spc="-9" baseline="2925" dirty="0">
                <a:solidFill>
                  <a:srgbClr val="404040"/>
                </a:solidFill>
                <a:latin typeface="Calibri"/>
                <a:cs typeface="Calibri"/>
              </a:rPr>
              <a:t>i</a:t>
            </a:r>
            <a:r>
              <a:rPr sz="4200" spc="0" baseline="2925" dirty="0">
                <a:solidFill>
                  <a:srgbClr val="404040"/>
                </a:solidFill>
                <a:latin typeface="Calibri"/>
                <a:cs typeface="Calibri"/>
              </a:rPr>
              <a:t>p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32027" y="3691254"/>
            <a:ext cx="531092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-75" baseline="2925" dirty="0">
                <a:solidFill>
                  <a:srgbClr val="404040"/>
                </a:solidFill>
                <a:latin typeface="Calibri"/>
                <a:cs typeface="Calibri"/>
              </a:rPr>
              <a:t>f</a:t>
            </a:r>
            <a:r>
              <a:rPr sz="4200" spc="0" baseline="2925" dirty="0">
                <a:solidFill>
                  <a:srgbClr val="404040"/>
                </a:solidFill>
                <a:latin typeface="Calibri"/>
                <a:cs typeface="Calibri"/>
              </a:rPr>
              <a:t>ee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65021" y="3691254"/>
            <a:ext cx="374284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>
                <a:solidFill>
                  <a:srgbClr val="404040"/>
                </a:solidFill>
                <a:latin typeface="Calibri"/>
                <a:cs typeface="Calibri"/>
              </a:rPr>
              <a:t>of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43702" y="3691254"/>
            <a:ext cx="323677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>
                <a:solidFill>
                  <a:srgbClr val="990033"/>
                </a:solidFill>
                <a:latin typeface="Calibri"/>
                <a:cs typeface="Calibri"/>
              </a:rPr>
              <a:t>…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54607" y="5742533"/>
            <a:ext cx="3915544" cy="4825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8973">
              <a:lnSpc>
                <a:spcPts val="1320"/>
              </a:lnSpc>
              <a:spcBef>
                <a:spcPts val="66"/>
              </a:spcBef>
            </a:pPr>
            <a:r>
              <a:rPr sz="1800" spc="4" baseline="2275" dirty="0">
                <a:latin typeface="Calibri"/>
                <a:cs typeface="Calibri"/>
              </a:rPr>
              <a:t>N</a:t>
            </a:r>
            <a:r>
              <a:rPr sz="1800" spc="0" baseline="2275" dirty="0">
                <a:latin typeface="Calibri"/>
                <a:cs typeface="Calibri"/>
              </a:rPr>
              <a:t>B </a:t>
            </a:r>
            <a:r>
              <a:rPr sz="1800" spc="-19" baseline="2275" dirty="0">
                <a:latin typeface="Calibri"/>
                <a:cs typeface="Calibri"/>
              </a:rPr>
              <a:t>E</a:t>
            </a:r>
            <a:r>
              <a:rPr sz="1800" spc="0" baseline="2275" dirty="0">
                <a:latin typeface="Calibri"/>
                <a:cs typeface="Calibri"/>
              </a:rPr>
              <a:t>arly</a:t>
            </a:r>
            <a:r>
              <a:rPr sz="1800" spc="-4" baseline="2275" dirty="0">
                <a:latin typeface="Calibri"/>
                <a:cs typeface="Calibri"/>
              </a:rPr>
              <a:t> B</a:t>
            </a:r>
            <a:r>
              <a:rPr sz="1800" spc="0" baseline="2275" dirty="0">
                <a:latin typeface="Calibri"/>
                <a:cs typeface="Calibri"/>
              </a:rPr>
              <a:t>i</a:t>
            </a:r>
            <a:r>
              <a:rPr sz="1800" spc="-9" baseline="2275" dirty="0">
                <a:latin typeface="Calibri"/>
                <a:cs typeface="Calibri"/>
              </a:rPr>
              <a:t>r</a:t>
            </a:r>
            <a:r>
              <a:rPr sz="1800" spc="0" baseline="2275" dirty="0">
                <a:latin typeface="Calibri"/>
                <a:cs typeface="Calibri"/>
              </a:rPr>
              <a:t>d</a:t>
            </a:r>
            <a:r>
              <a:rPr sz="1800" spc="-14" baseline="2275" dirty="0">
                <a:latin typeface="Calibri"/>
                <a:cs typeface="Calibri"/>
              </a:rPr>
              <a:t> </a:t>
            </a:r>
            <a:r>
              <a:rPr sz="1800" spc="-19" baseline="2275" dirty="0">
                <a:latin typeface="Calibri"/>
                <a:cs typeface="Calibri"/>
              </a:rPr>
              <a:t>f</a:t>
            </a:r>
            <a:r>
              <a:rPr sz="1800" spc="0" baseline="2275" dirty="0">
                <a:latin typeface="Calibri"/>
                <a:cs typeface="Calibri"/>
              </a:rPr>
              <a:t>ee is</a:t>
            </a:r>
            <a:r>
              <a:rPr sz="1800" spc="4" baseline="2275" dirty="0">
                <a:latin typeface="Calibri"/>
                <a:cs typeface="Calibri"/>
              </a:rPr>
              <a:t> </a:t>
            </a:r>
            <a:r>
              <a:rPr sz="1800" spc="0" baseline="2275" dirty="0">
                <a:latin typeface="Calibri"/>
                <a:cs typeface="Calibri"/>
              </a:rPr>
              <a:t>o</a:t>
            </a:r>
            <a:r>
              <a:rPr sz="1800" spc="-4" baseline="2275" dirty="0">
                <a:latin typeface="Calibri"/>
                <a:cs typeface="Calibri"/>
              </a:rPr>
              <a:t>f</a:t>
            </a:r>
            <a:r>
              <a:rPr sz="1800" spc="-19" baseline="2275" dirty="0">
                <a:latin typeface="Calibri"/>
                <a:cs typeface="Calibri"/>
              </a:rPr>
              <a:t>f</a:t>
            </a:r>
            <a:r>
              <a:rPr sz="1800" spc="0" baseline="2275" dirty="0">
                <a:latin typeface="Calibri"/>
                <a:cs typeface="Calibri"/>
              </a:rPr>
              <a:t>e</a:t>
            </a:r>
            <a:r>
              <a:rPr sz="1800" spc="-4" baseline="2275" dirty="0">
                <a:latin typeface="Calibri"/>
                <a:cs typeface="Calibri"/>
              </a:rPr>
              <a:t>r</a:t>
            </a:r>
            <a:r>
              <a:rPr sz="1800" spc="0" baseline="2275" dirty="0">
                <a:latin typeface="Calibri"/>
                <a:cs typeface="Calibri"/>
              </a:rPr>
              <a:t>ed</a:t>
            </a:r>
            <a:r>
              <a:rPr sz="1800" spc="-34" baseline="2275" dirty="0">
                <a:latin typeface="Calibri"/>
                <a:cs typeface="Calibri"/>
              </a:rPr>
              <a:t> </a:t>
            </a:r>
            <a:r>
              <a:rPr sz="1800" spc="0" baseline="2275" dirty="0">
                <a:latin typeface="Calibri"/>
                <a:cs typeface="Calibri"/>
              </a:rPr>
              <a:t>if </a:t>
            </a:r>
            <a:r>
              <a:rPr sz="1800" spc="-19" baseline="2275" dirty="0">
                <a:latin typeface="Calibri"/>
                <a:cs typeface="Calibri"/>
              </a:rPr>
              <a:t>f</a:t>
            </a:r>
            <a:r>
              <a:rPr sz="1800" spc="0" baseline="2275" dirty="0">
                <a:latin typeface="Calibri"/>
                <a:cs typeface="Calibri"/>
              </a:rPr>
              <a:t>e</a:t>
            </a:r>
            <a:r>
              <a:rPr sz="1800" spc="4" baseline="2275" dirty="0">
                <a:latin typeface="Calibri"/>
                <a:cs typeface="Calibri"/>
              </a:rPr>
              <a:t>e</a:t>
            </a:r>
            <a:r>
              <a:rPr sz="1800" spc="0" baseline="2275" dirty="0">
                <a:latin typeface="Calibri"/>
                <a:cs typeface="Calibri"/>
              </a:rPr>
              <a:t>s</a:t>
            </a:r>
            <a:r>
              <a:rPr sz="1800" spc="-9" baseline="2275" dirty="0">
                <a:latin typeface="Calibri"/>
                <a:cs typeface="Calibri"/>
              </a:rPr>
              <a:t> </a:t>
            </a:r>
            <a:r>
              <a:rPr sz="1800" spc="0" baseline="2275" dirty="0">
                <a:latin typeface="Calibri"/>
                <a:cs typeface="Calibri"/>
              </a:rPr>
              <a:t>a</a:t>
            </a:r>
            <a:r>
              <a:rPr sz="1800" spc="-9" baseline="2275" dirty="0">
                <a:latin typeface="Calibri"/>
                <a:cs typeface="Calibri"/>
              </a:rPr>
              <a:t>r</a:t>
            </a:r>
            <a:r>
              <a:rPr sz="1800" spc="0" baseline="2275" dirty="0">
                <a:latin typeface="Calibri"/>
                <a:cs typeface="Calibri"/>
              </a:rPr>
              <a:t>e</a:t>
            </a:r>
            <a:r>
              <a:rPr sz="1800" spc="-4" baseline="2275" dirty="0">
                <a:latin typeface="Calibri"/>
                <a:cs typeface="Calibri"/>
              </a:rPr>
              <a:t> </a:t>
            </a:r>
            <a:r>
              <a:rPr sz="1800" spc="4" baseline="2275" dirty="0">
                <a:latin typeface="Calibri"/>
                <a:cs typeface="Calibri"/>
              </a:rPr>
              <a:t>p</a:t>
            </a:r>
            <a:r>
              <a:rPr sz="1800" spc="0" baseline="2275" dirty="0">
                <a:latin typeface="Calibri"/>
                <a:cs typeface="Calibri"/>
              </a:rPr>
              <a:t>aid</a:t>
            </a:r>
            <a:r>
              <a:rPr sz="1800" spc="-14" baseline="2275" dirty="0">
                <a:latin typeface="Calibri"/>
                <a:cs typeface="Calibri"/>
              </a:rPr>
              <a:t> </a:t>
            </a:r>
            <a:r>
              <a:rPr sz="1800" spc="4" baseline="2275" dirty="0">
                <a:latin typeface="Calibri"/>
                <a:cs typeface="Calibri"/>
              </a:rPr>
              <a:t>b</a:t>
            </a:r>
            <a:r>
              <a:rPr sz="1800" spc="-9" baseline="2275" dirty="0">
                <a:latin typeface="Calibri"/>
                <a:cs typeface="Calibri"/>
              </a:rPr>
              <a:t>e</a:t>
            </a:r>
            <a:r>
              <a:rPr sz="1800" spc="-19" baseline="2275" dirty="0">
                <a:latin typeface="Calibri"/>
                <a:cs typeface="Calibri"/>
              </a:rPr>
              <a:t>f</a:t>
            </a:r>
            <a:r>
              <a:rPr sz="1800" spc="0" baseline="2275" dirty="0">
                <a:latin typeface="Calibri"/>
                <a:cs typeface="Calibri"/>
              </a:rPr>
              <a:t>o</a:t>
            </a:r>
            <a:r>
              <a:rPr sz="1800" spc="-9" baseline="2275" dirty="0">
                <a:latin typeface="Calibri"/>
                <a:cs typeface="Calibri"/>
              </a:rPr>
              <a:t>r</a:t>
            </a:r>
            <a:r>
              <a:rPr sz="1800" spc="0" baseline="2275" dirty="0">
                <a:latin typeface="Calibri"/>
                <a:cs typeface="Calibri"/>
              </a:rPr>
              <a:t>e</a:t>
            </a:r>
            <a:r>
              <a:rPr sz="1800" spc="-14" baseline="2275" dirty="0">
                <a:latin typeface="Calibri"/>
                <a:cs typeface="Calibri"/>
              </a:rPr>
              <a:t> </a:t>
            </a:r>
            <a:r>
              <a:rPr sz="1800" spc="0" baseline="2275" dirty="0">
                <a:latin typeface="Calibri"/>
                <a:cs typeface="Calibri"/>
              </a:rPr>
              <a:t>s</a:t>
            </a:r>
            <a:r>
              <a:rPr sz="1800" spc="-9" baseline="2275" dirty="0">
                <a:latin typeface="Calibri"/>
                <a:cs typeface="Calibri"/>
              </a:rPr>
              <a:t>e</a:t>
            </a:r>
            <a:r>
              <a:rPr sz="1800" spc="0" baseline="2275" dirty="0">
                <a:latin typeface="Calibri"/>
                <a:cs typeface="Calibri"/>
              </a:rPr>
              <a:t>t</a:t>
            </a:r>
            <a:r>
              <a:rPr sz="1800" spc="9" baseline="2275" dirty="0">
                <a:latin typeface="Calibri"/>
                <a:cs typeface="Calibri"/>
              </a:rPr>
              <a:t> </a:t>
            </a:r>
            <a:r>
              <a:rPr sz="1800" spc="4" baseline="2275" dirty="0">
                <a:latin typeface="Calibri"/>
                <a:cs typeface="Calibri"/>
              </a:rPr>
              <a:t>d</a:t>
            </a:r>
            <a:r>
              <a:rPr sz="1800" spc="0" baseline="2275" dirty="0">
                <a:latin typeface="Calibri"/>
                <a:cs typeface="Calibri"/>
              </a:rPr>
              <a:t>e</a:t>
            </a:r>
            <a:r>
              <a:rPr sz="1800" spc="4" baseline="2275" dirty="0">
                <a:latin typeface="Calibri"/>
                <a:cs typeface="Calibri"/>
              </a:rPr>
              <a:t>ad</a:t>
            </a:r>
            <a:r>
              <a:rPr sz="1800" spc="0" baseline="2275" dirty="0">
                <a:latin typeface="Calibri"/>
                <a:cs typeface="Calibri"/>
              </a:rPr>
              <a:t>li</a:t>
            </a:r>
            <a:r>
              <a:rPr sz="1800" spc="4" baseline="2275" dirty="0">
                <a:latin typeface="Calibri"/>
                <a:cs typeface="Calibri"/>
              </a:rPr>
              <a:t>n</a:t>
            </a:r>
            <a:r>
              <a:rPr sz="1800" spc="0" baseline="2275" dirty="0">
                <a:latin typeface="Calibri"/>
                <a:cs typeface="Calibri"/>
              </a:rPr>
              <a:t>e.</a:t>
            </a:r>
            <a:endParaRPr sz="1200">
              <a:latin typeface="Calibri"/>
              <a:cs typeface="Calibri"/>
            </a:endParaRPr>
          </a:p>
          <a:p>
            <a:pPr marL="12700" marR="18973">
              <a:lnSpc>
                <a:spcPts val="1195"/>
              </a:lnSpc>
            </a:pPr>
            <a:r>
              <a:rPr sz="1500" spc="0" baseline="2730" dirty="0">
                <a:latin typeface="Calibri"/>
                <a:cs typeface="Calibri"/>
              </a:rPr>
              <a:t>A</a:t>
            </a:r>
            <a:r>
              <a:rPr sz="1500" spc="-5" baseline="2730" dirty="0">
                <a:latin typeface="Calibri"/>
                <a:cs typeface="Calibri"/>
              </a:rPr>
              <a:t> </a:t>
            </a:r>
            <a:r>
              <a:rPr sz="1500" spc="-4" baseline="2730" dirty="0">
                <a:latin typeface="Calibri"/>
                <a:cs typeface="Calibri"/>
              </a:rPr>
              <a:t>s</a:t>
            </a:r>
            <a:r>
              <a:rPr sz="1500" spc="4" baseline="2730" dirty="0">
                <a:latin typeface="Calibri"/>
                <a:cs typeface="Calibri"/>
              </a:rPr>
              <a:t>p</a:t>
            </a:r>
            <a:r>
              <a:rPr sz="1500" spc="-4" baseline="2730" dirty="0">
                <a:latin typeface="Calibri"/>
                <a:cs typeface="Calibri"/>
              </a:rPr>
              <a:t>e</a:t>
            </a:r>
            <a:r>
              <a:rPr sz="1500" spc="0" baseline="2730" dirty="0">
                <a:latin typeface="Calibri"/>
                <a:cs typeface="Calibri"/>
              </a:rPr>
              <a:t>c</a:t>
            </a:r>
            <a:r>
              <a:rPr sz="1500" spc="-4" baseline="2730" dirty="0">
                <a:latin typeface="Calibri"/>
                <a:cs typeface="Calibri"/>
              </a:rPr>
              <a:t>i</a:t>
            </a:r>
            <a:r>
              <a:rPr sz="1500" spc="0" baseline="2730" dirty="0">
                <a:latin typeface="Calibri"/>
                <a:cs typeface="Calibri"/>
              </a:rPr>
              <a:t>al</a:t>
            </a:r>
            <a:r>
              <a:rPr sz="1500" spc="-21" baseline="2730" dirty="0">
                <a:latin typeface="Calibri"/>
                <a:cs typeface="Calibri"/>
              </a:rPr>
              <a:t> </a:t>
            </a:r>
            <a:r>
              <a:rPr sz="1500" spc="0" baseline="2730" dirty="0">
                <a:latin typeface="Calibri"/>
                <a:cs typeface="Calibri"/>
              </a:rPr>
              <a:t>i</a:t>
            </a:r>
            <a:r>
              <a:rPr sz="1500" spc="4" baseline="2730" dirty="0">
                <a:latin typeface="Calibri"/>
                <a:cs typeface="Calibri"/>
              </a:rPr>
              <a:t>n</a:t>
            </a:r>
            <a:r>
              <a:rPr sz="1500" spc="0" baseline="2730" dirty="0">
                <a:latin typeface="Calibri"/>
                <a:cs typeface="Calibri"/>
              </a:rPr>
              <a:t>tro</a:t>
            </a:r>
            <a:r>
              <a:rPr sz="1500" spc="4" baseline="2730" dirty="0">
                <a:latin typeface="Calibri"/>
                <a:cs typeface="Calibri"/>
              </a:rPr>
              <a:t>du</a:t>
            </a:r>
            <a:r>
              <a:rPr sz="1500" spc="0" baseline="2730" dirty="0">
                <a:latin typeface="Calibri"/>
                <a:cs typeface="Calibri"/>
              </a:rPr>
              <a:t>ctory</a:t>
            </a:r>
            <a:r>
              <a:rPr sz="1500" spc="-50" baseline="2730" dirty="0">
                <a:latin typeface="Calibri"/>
                <a:cs typeface="Calibri"/>
              </a:rPr>
              <a:t> </a:t>
            </a:r>
            <a:r>
              <a:rPr sz="1500" spc="-4" baseline="2730" dirty="0">
                <a:latin typeface="Calibri"/>
                <a:cs typeface="Calibri"/>
              </a:rPr>
              <a:t>mem</a:t>
            </a:r>
            <a:r>
              <a:rPr sz="1500" spc="4" baseline="2730" dirty="0">
                <a:latin typeface="Calibri"/>
                <a:cs typeface="Calibri"/>
              </a:rPr>
              <a:t>b</a:t>
            </a:r>
            <a:r>
              <a:rPr sz="1500" spc="-4" baseline="2730" dirty="0">
                <a:latin typeface="Calibri"/>
                <a:cs typeface="Calibri"/>
              </a:rPr>
              <a:t>e</a:t>
            </a:r>
            <a:r>
              <a:rPr sz="1500" spc="0" baseline="2730" dirty="0">
                <a:latin typeface="Calibri"/>
                <a:cs typeface="Calibri"/>
              </a:rPr>
              <a:t>r</a:t>
            </a:r>
            <a:r>
              <a:rPr sz="1500" spc="-4" baseline="2730" dirty="0">
                <a:latin typeface="Calibri"/>
                <a:cs typeface="Calibri"/>
              </a:rPr>
              <a:t>s</a:t>
            </a:r>
            <a:r>
              <a:rPr sz="1500" spc="4" baseline="2730" dirty="0">
                <a:latin typeface="Calibri"/>
                <a:cs typeface="Calibri"/>
              </a:rPr>
              <a:t>h</a:t>
            </a:r>
            <a:r>
              <a:rPr sz="1500" spc="0" baseline="2730" dirty="0">
                <a:latin typeface="Calibri"/>
                <a:cs typeface="Calibri"/>
              </a:rPr>
              <a:t>ip</a:t>
            </a:r>
            <a:r>
              <a:rPr sz="1500" spc="-21" baseline="2730" dirty="0">
                <a:latin typeface="Calibri"/>
                <a:cs typeface="Calibri"/>
              </a:rPr>
              <a:t> </a:t>
            </a:r>
            <a:r>
              <a:rPr sz="1500" spc="-4" baseline="2730" dirty="0">
                <a:latin typeface="Calibri"/>
                <a:cs typeface="Calibri"/>
              </a:rPr>
              <a:t>fe</a:t>
            </a:r>
            <a:r>
              <a:rPr sz="1500" spc="0" baseline="2730" dirty="0">
                <a:latin typeface="Calibri"/>
                <a:cs typeface="Calibri"/>
              </a:rPr>
              <a:t>e</a:t>
            </a:r>
            <a:r>
              <a:rPr sz="1500" spc="-3" baseline="2730" dirty="0">
                <a:latin typeface="Calibri"/>
                <a:cs typeface="Calibri"/>
              </a:rPr>
              <a:t> </a:t>
            </a:r>
            <a:r>
              <a:rPr sz="1500" spc="0" baseline="2730" dirty="0">
                <a:latin typeface="Calibri"/>
                <a:cs typeface="Calibri"/>
              </a:rPr>
              <a:t>is</a:t>
            </a:r>
            <a:r>
              <a:rPr sz="1500" spc="-16" baseline="2730" dirty="0">
                <a:latin typeface="Calibri"/>
                <a:cs typeface="Calibri"/>
              </a:rPr>
              <a:t> </a:t>
            </a:r>
            <a:r>
              <a:rPr sz="1500" spc="4" baseline="2730" dirty="0">
                <a:latin typeface="Calibri"/>
                <a:cs typeface="Calibri"/>
              </a:rPr>
              <a:t>a</a:t>
            </a:r>
            <a:r>
              <a:rPr sz="1500" spc="-4" baseline="2730" dirty="0">
                <a:latin typeface="Calibri"/>
                <a:cs typeface="Calibri"/>
              </a:rPr>
              <a:t>v</a:t>
            </a:r>
            <a:r>
              <a:rPr sz="1500" spc="0" baseline="2730" dirty="0">
                <a:latin typeface="Calibri"/>
                <a:cs typeface="Calibri"/>
              </a:rPr>
              <a:t>aila</a:t>
            </a:r>
            <a:r>
              <a:rPr sz="1500" spc="4" baseline="2730" dirty="0">
                <a:latin typeface="Calibri"/>
                <a:cs typeface="Calibri"/>
              </a:rPr>
              <a:t>b</a:t>
            </a:r>
            <a:r>
              <a:rPr sz="1500" spc="0" baseline="2730" dirty="0">
                <a:latin typeface="Calibri"/>
                <a:cs typeface="Calibri"/>
              </a:rPr>
              <a:t>le</a:t>
            </a:r>
            <a:r>
              <a:rPr sz="1500" spc="-50" baseline="2730" dirty="0">
                <a:latin typeface="Calibri"/>
                <a:cs typeface="Calibri"/>
              </a:rPr>
              <a:t> </a:t>
            </a:r>
            <a:r>
              <a:rPr sz="1500" spc="0" baseline="2730" dirty="0">
                <a:latin typeface="Calibri"/>
                <a:cs typeface="Calibri"/>
              </a:rPr>
              <a:t>to</a:t>
            </a:r>
            <a:r>
              <a:rPr sz="1500" spc="-18" baseline="2730" dirty="0">
                <a:latin typeface="Calibri"/>
                <a:cs typeface="Calibri"/>
              </a:rPr>
              <a:t> </a:t>
            </a:r>
            <a:r>
              <a:rPr sz="1500" spc="4" baseline="2730" dirty="0">
                <a:latin typeface="Calibri"/>
                <a:cs typeface="Calibri"/>
              </a:rPr>
              <a:t>n</a:t>
            </a:r>
            <a:r>
              <a:rPr sz="1500" spc="-4" baseline="2730" dirty="0">
                <a:latin typeface="Calibri"/>
                <a:cs typeface="Calibri"/>
              </a:rPr>
              <a:t>e</a:t>
            </a:r>
            <a:r>
              <a:rPr sz="1500" spc="0" baseline="2730" dirty="0">
                <a:latin typeface="Calibri"/>
                <a:cs typeface="Calibri"/>
              </a:rPr>
              <a:t>w</a:t>
            </a:r>
            <a:r>
              <a:rPr sz="1500" spc="-12" baseline="2730" dirty="0">
                <a:latin typeface="Calibri"/>
                <a:cs typeface="Calibri"/>
              </a:rPr>
              <a:t> </a:t>
            </a:r>
            <a:r>
              <a:rPr sz="1500" spc="-4" baseline="2730" dirty="0">
                <a:latin typeface="Calibri"/>
                <a:cs typeface="Calibri"/>
              </a:rPr>
              <a:t>mem</a:t>
            </a:r>
            <a:r>
              <a:rPr sz="1500" spc="4" baseline="2730" dirty="0">
                <a:latin typeface="Calibri"/>
                <a:cs typeface="Calibri"/>
              </a:rPr>
              <a:t>b</a:t>
            </a:r>
            <a:r>
              <a:rPr sz="1500" spc="-4" baseline="2730" dirty="0">
                <a:latin typeface="Calibri"/>
                <a:cs typeface="Calibri"/>
              </a:rPr>
              <a:t>e</a:t>
            </a:r>
            <a:r>
              <a:rPr sz="1500" spc="0" baseline="2730" dirty="0">
                <a:latin typeface="Calibri"/>
                <a:cs typeface="Calibri"/>
              </a:rPr>
              <a:t>rs</a:t>
            </a:r>
            <a:r>
              <a:rPr sz="1500" spc="-8" baseline="2730" dirty="0">
                <a:latin typeface="Calibri"/>
                <a:cs typeface="Calibri"/>
              </a:rPr>
              <a:t> </a:t>
            </a:r>
            <a:r>
              <a:rPr sz="1500" spc="-4" baseline="2730" dirty="0">
                <a:latin typeface="Calibri"/>
                <a:cs typeface="Calibri"/>
              </a:rPr>
              <a:t>f</a:t>
            </a:r>
            <a:r>
              <a:rPr sz="1500" spc="0" baseline="2730" dirty="0">
                <a:latin typeface="Calibri"/>
                <a:cs typeface="Calibri"/>
              </a:rPr>
              <a:t>rom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ts val="1200"/>
              </a:lnSpc>
              <a:spcBef>
                <a:spcPts val="0"/>
              </a:spcBef>
            </a:pPr>
            <a:r>
              <a:rPr sz="1500" spc="0" baseline="2730" dirty="0">
                <a:latin typeface="Calibri"/>
                <a:cs typeface="Calibri"/>
              </a:rPr>
              <a:t>co</a:t>
            </a:r>
            <a:r>
              <a:rPr sz="1500" spc="4" baseline="2730" dirty="0">
                <a:latin typeface="Calibri"/>
                <a:cs typeface="Calibri"/>
              </a:rPr>
              <a:t>un</a:t>
            </a:r>
            <a:r>
              <a:rPr sz="1500" spc="0" baseline="2730" dirty="0">
                <a:latin typeface="Calibri"/>
                <a:cs typeface="Calibri"/>
              </a:rPr>
              <a:t>tries</a:t>
            </a:r>
            <a:r>
              <a:rPr sz="1500" spc="-47" baseline="2730" dirty="0">
                <a:latin typeface="Calibri"/>
                <a:cs typeface="Calibri"/>
              </a:rPr>
              <a:t> </a:t>
            </a:r>
            <a:r>
              <a:rPr sz="1500" spc="0" baseline="2730" dirty="0">
                <a:latin typeface="Calibri"/>
                <a:cs typeface="Calibri"/>
              </a:rPr>
              <a:t>w</a:t>
            </a:r>
            <a:r>
              <a:rPr sz="1500" spc="4" baseline="2730" dirty="0">
                <a:latin typeface="Calibri"/>
                <a:cs typeface="Calibri"/>
              </a:rPr>
              <a:t>h</a:t>
            </a:r>
            <a:r>
              <a:rPr sz="1500" spc="-4" baseline="2730" dirty="0">
                <a:latin typeface="Calibri"/>
                <a:cs typeface="Calibri"/>
              </a:rPr>
              <a:t>e</a:t>
            </a:r>
            <a:r>
              <a:rPr sz="1500" spc="0" baseline="2730" dirty="0">
                <a:latin typeface="Calibri"/>
                <a:cs typeface="Calibri"/>
              </a:rPr>
              <a:t>re</a:t>
            </a:r>
            <a:r>
              <a:rPr sz="1500" spc="4" baseline="2730" dirty="0">
                <a:latin typeface="Calibri"/>
                <a:cs typeface="Calibri"/>
              </a:rPr>
              <a:t> </a:t>
            </a:r>
            <a:r>
              <a:rPr sz="1500" spc="0" baseline="2730" dirty="0">
                <a:latin typeface="Calibri"/>
                <a:cs typeface="Calibri"/>
              </a:rPr>
              <a:t>Bu</a:t>
            </a:r>
            <a:r>
              <a:rPr sz="1500" spc="-4" baseline="2730" dirty="0">
                <a:latin typeface="Calibri"/>
                <a:cs typeface="Calibri"/>
              </a:rPr>
              <a:t>s</a:t>
            </a:r>
            <a:r>
              <a:rPr sz="1500" spc="0" baseline="2730" dirty="0">
                <a:latin typeface="Calibri"/>
                <a:cs typeface="Calibri"/>
              </a:rPr>
              <a:t>i</a:t>
            </a:r>
            <a:r>
              <a:rPr sz="1500" spc="4" baseline="2730" dirty="0">
                <a:latin typeface="Calibri"/>
                <a:cs typeface="Calibri"/>
              </a:rPr>
              <a:t>n</a:t>
            </a:r>
            <a:r>
              <a:rPr sz="1500" spc="-4" baseline="2730" dirty="0">
                <a:latin typeface="Calibri"/>
                <a:cs typeface="Calibri"/>
              </a:rPr>
              <a:t>e</a:t>
            </a:r>
            <a:r>
              <a:rPr sz="1500" spc="0" baseline="2730" dirty="0">
                <a:latin typeface="Calibri"/>
                <a:cs typeface="Calibri"/>
              </a:rPr>
              <a:t>t</a:t>
            </a:r>
            <a:r>
              <a:rPr sz="1500" spc="-10" baseline="2730" dirty="0">
                <a:latin typeface="Calibri"/>
                <a:cs typeface="Calibri"/>
              </a:rPr>
              <a:t> </a:t>
            </a:r>
            <a:r>
              <a:rPr sz="1500" spc="0" baseline="2730" dirty="0">
                <a:latin typeface="Calibri"/>
                <a:cs typeface="Calibri"/>
              </a:rPr>
              <a:t>is</a:t>
            </a:r>
            <a:r>
              <a:rPr sz="1500" spc="-21" baseline="2730" dirty="0">
                <a:latin typeface="Calibri"/>
                <a:cs typeface="Calibri"/>
              </a:rPr>
              <a:t> </a:t>
            </a:r>
            <a:r>
              <a:rPr sz="1500" spc="-4" baseline="2730" dirty="0">
                <a:latin typeface="Calibri"/>
                <a:cs typeface="Calibri"/>
              </a:rPr>
              <a:t>e</a:t>
            </a:r>
            <a:r>
              <a:rPr sz="1500" spc="0" baseline="2730" dirty="0">
                <a:latin typeface="Calibri"/>
                <a:cs typeface="Calibri"/>
              </a:rPr>
              <a:t>it</a:t>
            </a:r>
            <a:r>
              <a:rPr sz="1500" spc="4" baseline="2730" dirty="0">
                <a:latin typeface="Calibri"/>
                <a:cs typeface="Calibri"/>
              </a:rPr>
              <a:t>h</a:t>
            </a:r>
            <a:r>
              <a:rPr sz="1500" spc="-4" baseline="2730" dirty="0">
                <a:latin typeface="Calibri"/>
                <a:cs typeface="Calibri"/>
              </a:rPr>
              <a:t>e</a:t>
            </a:r>
            <a:r>
              <a:rPr sz="1500" spc="0" baseline="2730" dirty="0">
                <a:latin typeface="Calibri"/>
                <a:cs typeface="Calibri"/>
              </a:rPr>
              <a:t>r</a:t>
            </a:r>
            <a:r>
              <a:rPr sz="1500" spc="-9" baseline="2730" dirty="0">
                <a:latin typeface="Calibri"/>
                <a:cs typeface="Calibri"/>
              </a:rPr>
              <a:t> </a:t>
            </a:r>
            <a:r>
              <a:rPr sz="1500" spc="4" baseline="2730" dirty="0">
                <a:latin typeface="Calibri"/>
                <a:cs typeface="Calibri"/>
              </a:rPr>
              <a:t>n</a:t>
            </a:r>
            <a:r>
              <a:rPr sz="1500" spc="0" baseline="2730" dirty="0">
                <a:latin typeface="Calibri"/>
                <a:cs typeface="Calibri"/>
              </a:rPr>
              <a:t>ot</a:t>
            </a:r>
            <a:r>
              <a:rPr sz="1500" spc="-8" baseline="2730" dirty="0">
                <a:latin typeface="Calibri"/>
                <a:cs typeface="Calibri"/>
              </a:rPr>
              <a:t> </a:t>
            </a:r>
            <a:r>
              <a:rPr sz="1500" spc="0" baseline="2730" dirty="0">
                <a:latin typeface="Calibri"/>
                <a:cs typeface="Calibri"/>
              </a:rPr>
              <a:t>r</a:t>
            </a:r>
            <a:r>
              <a:rPr sz="1500" spc="-4" baseline="2730" dirty="0">
                <a:latin typeface="Calibri"/>
                <a:cs typeface="Calibri"/>
              </a:rPr>
              <a:t>e</a:t>
            </a:r>
            <a:r>
              <a:rPr sz="1500" spc="4" baseline="2730" dirty="0">
                <a:latin typeface="Calibri"/>
                <a:cs typeface="Calibri"/>
              </a:rPr>
              <a:t>p</a:t>
            </a:r>
            <a:r>
              <a:rPr sz="1500" spc="0" baseline="2730" dirty="0">
                <a:latin typeface="Calibri"/>
                <a:cs typeface="Calibri"/>
              </a:rPr>
              <a:t>r</a:t>
            </a:r>
            <a:r>
              <a:rPr sz="1500" spc="-4" baseline="2730" dirty="0">
                <a:latin typeface="Calibri"/>
                <a:cs typeface="Calibri"/>
              </a:rPr>
              <a:t>ese</a:t>
            </a:r>
            <a:r>
              <a:rPr sz="1500" spc="4" baseline="2730" dirty="0">
                <a:latin typeface="Calibri"/>
                <a:cs typeface="Calibri"/>
              </a:rPr>
              <a:t>n</a:t>
            </a:r>
            <a:r>
              <a:rPr sz="1500" spc="0" baseline="2730" dirty="0">
                <a:latin typeface="Calibri"/>
                <a:cs typeface="Calibri"/>
              </a:rPr>
              <a:t>ted,</a:t>
            </a:r>
            <a:r>
              <a:rPr sz="1500" spc="-27" baseline="2730" dirty="0">
                <a:latin typeface="Calibri"/>
                <a:cs typeface="Calibri"/>
              </a:rPr>
              <a:t> </a:t>
            </a:r>
            <a:r>
              <a:rPr sz="1500" spc="0" baseline="2730" dirty="0">
                <a:latin typeface="Calibri"/>
                <a:cs typeface="Calibri"/>
              </a:rPr>
              <a:t>or</a:t>
            </a:r>
            <a:r>
              <a:rPr sz="1500" spc="-8" baseline="2730" dirty="0">
                <a:latin typeface="Calibri"/>
                <a:cs typeface="Calibri"/>
              </a:rPr>
              <a:t> </a:t>
            </a:r>
            <a:r>
              <a:rPr sz="1500" spc="0" baseline="2730" dirty="0">
                <a:latin typeface="Calibri"/>
                <a:cs typeface="Calibri"/>
              </a:rPr>
              <a:t>is</a:t>
            </a:r>
            <a:r>
              <a:rPr sz="1500" spc="-21" baseline="2730" dirty="0">
                <a:latin typeface="Calibri"/>
                <a:cs typeface="Calibri"/>
              </a:rPr>
              <a:t> </a:t>
            </a:r>
            <a:r>
              <a:rPr sz="1500" spc="4" baseline="2730" dirty="0">
                <a:latin typeface="Calibri"/>
                <a:cs typeface="Calibri"/>
              </a:rPr>
              <a:t>und</a:t>
            </a:r>
            <a:r>
              <a:rPr sz="1500" spc="-4" baseline="2730" dirty="0">
                <a:latin typeface="Calibri"/>
                <a:cs typeface="Calibri"/>
              </a:rPr>
              <a:t>e</a:t>
            </a:r>
            <a:r>
              <a:rPr sz="1500" spc="0" baseline="2730" dirty="0">
                <a:latin typeface="Calibri"/>
                <a:cs typeface="Calibri"/>
              </a:rPr>
              <a:t>r</a:t>
            </a:r>
            <a:r>
              <a:rPr sz="1500" spc="-24" baseline="2730" dirty="0">
                <a:latin typeface="Calibri"/>
                <a:cs typeface="Calibri"/>
              </a:rPr>
              <a:t> </a:t>
            </a:r>
            <a:r>
              <a:rPr sz="1500" spc="0" baseline="2730" dirty="0">
                <a:latin typeface="Calibri"/>
                <a:cs typeface="Calibri"/>
              </a:rPr>
              <a:t>r</a:t>
            </a:r>
            <a:r>
              <a:rPr sz="1500" spc="-4" baseline="2730" dirty="0">
                <a:latin typeface="Calibri"/>
                <a:cs typeface="Calibri"/>
              </a:rPr>
              <a:t>e</a:t>
            </a:r>
            <a:r>
              <a:rPr sz="1500" spc="4" baseline="2730" dirty="0">
                <a:latin typeface="Calibri"/>
                <a:cs typeface="Calibri"/>
              </a:rPr>
              <a:t>p</a:t>
            </a:r>
            <a:r>
              <a:rPr sz="1500" spc="0" baseline="2730" dirty="0">
                <a:latin typeface="Calibri"/>
                <a:cs typeface="Calibri"/>
              </a:rPr>
              <a:t>r</a:t>
            </a:r>
            <a:r>
              <a:rPr sz="1500" spc="-4" baseline="2730" dirty="0">
                <a:latin typeface="Calibri"/>
                <a:cs typeface="Calibri"/>
              </a:rPr>
              <a:t>ese</a:t>
            </a:r>
            <a:r>
              <a:rPr sz="1500" spc="4" baseline="2730" dirty="0">
                <a:latin typeface="Calibri"/>
                <a:cs typeface="Calibri"/>
              </a:rPr>
              <a:t>n</a:t>
            </a:r>
            <a:r>
              <a:rPr sz="1500" spc="0" baseline="2730" dirty="0">
                <a:latin typeface="Calibri"/>
                <a:cs typeface="Calibri"/>
              </a:rPr>
              <a:t>ted.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547622" y="4293057"/>
            <a:ext cx="4968494" cy="12003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947" marR="395589" algn="just">
              <a:lnSpc>
                <a:spcPct val="99995"/>
              </a:lnSpc>
              <a:spcBef>
                <a:spcPts val="360"/>
              </a:spcBef>
            </a:pPr>
            <a:r>
              <a:rPr sz="1800" spc="0" dirty="0">
                <a:latin typeface="Calibri"/>
                <a:cs typeface="Calibri"/>
              </a:rPr>
              <a:t>Full Memb</a:t>
            </a:r>
            <a:r>
              <a:rPr sz="1800" spc="9" dirty="0">
                <a:latin typeface="Calibri"/>
                <a:cs typeface="Calibri"/>
              </a:rPr>
              <a:t>e</a:t>
            </a:r>
            <a:r>
              <a:rPr sz="1800" spc="0" dirty="0">
                <a:latin typeface="Calibri"/>
                <a:cs typeface="Calibri"/>
              </a:rPr>
              <a:t>r           </a:t>
            </a:r>
            <a:r>
              <a:rPr sz="1800" spc="159" dirty="0">
                <a:latin typeface="Calibri"/>
                <a:cs typeface="Calibri"/>
              </a:rPr>
              <a:t> </a:t>
            </a:r>
            <a:r>
              <a:rPr sz="1800" spc="0" dirty="0">
                <a:latin typeface="Calibri"/>
                <a:cs typeface="Calibri"/>
              </a:rPr>
              <a:t>EU</a:t>
            </a:r>
            <a:r>
              <a:rPr sz="1800" spc="-4" dirty="0">
                <a:latin typeface="Calibri"/>
                <a:cs typeface="Calibri"/>
              </a:rPr>
              <a:t> </a:t>
            </a:r>
            <a:r>
              <a:rPr sz="1800" spc="0" dirty="0">
                <a:latin typeface="Calibri"/>
                <a:cs typeface="Calibri"/>
              </a:rPr>
              <a:t>(1</a:t>
            </a:r>
            <a:r>
              <a:rPr sz="1800" spc="-4" dirty="0">
                <a:latin typeface="Calibri"/>
                <a:cs typeface="Calibri"/>
              </a:rPr>
              <a:t>5</a:t>
            </a:r>
            <a:r>
              <a:rPr sz="1800" spc="0" dirty="0">
                <a:latin typeface="Calibri"/>
                <a:cs typeface="Calibri"/>
              </a:rPr>
              <a:t>),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0" dirty="0">
                <a:latin typeface="Calibri"/>
                <a:cs typeface="Calibri"/>
              </a:rPr>
              <a:t>E</a:t>
            </a:r>
            <a:r>
              <a:rPr sz="1800" spc="-29" dirty="0">
                <a:latin typeface="Calibri"/>
                <a:cs typeface="Calibri"/>
              </a:rPr>
              <a:t>E</a:t>
            </a:r>
            <a:r>
              <a:rPr sz="1800" spc="0" dirty="0">
                <a:latin typeface="Calibri"/>
                <a:cs typeface="Calibri"/>
              </a:rPr>
              <a:t>A            </a:t>
            </a:r>
            <a:r>
              <a:rPr sz="1800" spc="114" dirty="0">
                <a:latin typeface="Calibri"/>
                <a:cs typeface="Calibri"/>
              </a:rPr>
              <a:t> </a:t>
            </a:r>
            <a:r>
              <a:rPr sz="1800" spc="0" dirty="0">
                <a:latin typeface="Calibri"/>
                <a:cs typeface="Calibri"/>
              </a:rPr>
              <a:t>920 E</a:t>
            </a:r>
            <a:r>
              <a:rPr sz="1800" spc="-4" dirty="0">
                <a:latin typeface="Calibri"/>
                <a:cs typeface="Calibri"/>
              </a:rPr>
              <a:t>U</a:t>
            </a:r>
            <a:r>
              <a:rPr sz="1800" spc="0" dirty="0">
                <a:latin typeface="Calibri"/>
                <a:cs typeface="Calibri"/>
              </a:rPr>
              <a:t>R Full Memb</a:t>
            </a:r>
            <a:r>
              <a:rPr sz="1800" spc="9" dirty="0">
                <a:latin typeface="Calibri"/>
                <a:cs typeface="Calibri"/>
              </a:rPr>
              <a:t>e</a:t>
            </a:r>
            <a:r>
              <a:rPr sz="1800" spc="0" dirty="0">
                <a:latin typeface="Calibri"/>
                <a:cs typeface="Calibri"/>
              </a:rPr>
              <a:t>r           </a:t>
            </a:r>
            <a:r>
              <a:rPr sz="1800" spc="159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Wi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0" dirty="0">
                <a:latin typeface="Calibri"/>
                <a:cs typeface="Calibri"/>
              </a:rPr>
              <a:t>er</a:t>
            </a:r>
            <a:r>
              <a:rPr sz="1200" spc="-14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EU</a:t>
            </a:r>
            <a:r>
              <a:rPr sz="1200" spc="4" dirty="0">
                <a:latin typeface="Calibri"/>
                <a:cs typeface="Calibri"/>
              </a:rPr>
              <a:t>/</a:t>
            </a:r>
            <a:r>
              <a:rPr sz="1200" spc="-50" dirty="0">
                <a:latin typeface="Calibri"/>
                <a:cs typeface="Calibri"/>
              </a:rPr>
              <a:t>W</a:t>
            </a:r>
            <a:r>
              <a:rPr sz="1200" spc="0" dirty="0">
                <a:latin typeface="Calibri"/>
                <a:cs typeface="Calibri"/>
              </a:rPr>
              <a:t>orl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-4" dirty="0">
                <a:latin typeface="Calibri"/>
                <a:cs typeface="Calibri"/>
              </a:rPr>
              <a:t>w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0" dirty="0">
                <a:latin typeface="Calibri"/>
                <a:cs typeface="Calibri"/>
              </a:rPr>
              <a:t>e             </a:t>
            </a:r>
            <a:r>
              <a:rPr sz="1200" spc="186" dirty="0">
                <a:latin typeface="Calibri"/>
                <a:cs typeface="Calibri"/>
              </a:rPr>
              <a:t> </a:t>
            </a:r>
            <a:r>
              <a:rPr sz="1800" spc="0" dirty="0">
                <a:latin typeface="Calibri"/>
                <a:cs typeface="Calibri"/>
              </a:rPr>
              <a:t>5</a:t>
            </a:r>
            <a:r>
              <a:rPr lang="en-GB" sz="1800" spc="0" dirty="0">
                <a:latin typeface="Calibri"/>
                <a:cs typeface="Calibri"/>
              </a:rPr>
              <a:t>50</a:t>
            </a:r>
            <a:r>
              <a:rPr sz="1800" spc="0" dirty="0">
                <a:latin typeface="Calibri"/>
                <a:cs typeface="Calibri"/>
              </a:rPr>
              <a:t> E</a:t>
            </a:r>
            <a:r>
              <a:rPr sz="1800" spc="-4" dirty="0">
                <a:latin typeface="Calibri"/>
                <a:cs typeface="Calibri"/>
              </a:rPr>
              <a:t>U</a:t>
            </a:r>
            <a:r>
              <a:rPr sz="1800" spc="0" dirty="0">
                <a:latin typeface="Calibri"/>
                <a:cs typeface="Calibri"/>
              </a:rPr>
              <a:t>R </a:t>
            </a:r>
            <a:r>
              <a:rPr sz="1800" spc="-29" dirty="0">
                <a:latin typeface="Calibri"/>
                <a:cs typeface="Calibri"/>
              </a:rPr>
              <a:t>E</a:t>
            </a:r>
            <a:r>
              <a:rPr sz="1800" spc="0" dirty="0">
                <a:latin typeface="Calibri"/>
                <a:cs typeface="Calibri"/>
              </a:rPr>
              <a:t>ar</a:t>
            </a:r>
            <a:r>
              <a:rPr sz="1800" spc="-4" dirty="0">
                <a:latin typeface="Calibri"/>
                <a:cs typeface="Calibri"/>
              </a:rPr>
              <a:t>l</a:t>
            </a:r>
            <a:r>
              <a:rPr sz="1800" spc="0" dirty="0">
                <a:latin typeface="Calibri"/>
                <a:cs typeface="Calibri"/>
              </a:rPr>
              <a:t>y </a:t>
            </a:r>
            <a:r>
              <a:rPr sz="1800" spc="4" dirty="0">
                <a:latin typeface="Calibri"/>
                <a:cs typeface="Calibri"/>
              </a:rPr>
              <a:t>B</a:t>
            </a:r>
            <a:r>
              <a:rPr sz="1800" spc="-4" dirty="0">
                <a:latin typeface="Calibri"/>
                <a:cs typeface="Calibri"/>
              </a:rPr>
              <a:t>i</a:t>
            </a:r>
            <a:r>
              <a:rPr sz="1800" spc="-29" dirty="0">
                <a:latin typeface="Calibri"/>
                <a:cs typeface="Calibri"/>
              </a:rPr>
              <a:t>r</a:t>
            </a:r>
            <a:r>
              <a:rPr sz="1800" spc="0" dirty="0">
                <a:latin typeface="Calibri"/>
                <a:cs typeface="Calibri"/>
              </a:rPr>
              <a:t>d                 </a:t>
            </a:r>
            <a:r>
              <a:rPr sz="1800" spc="169" dirty="0">
                <a:latin typeface="Calibri"/>
                <a:cs typeface="Calibri"/>
              </a:rPr>
              <a:t> </a:t>
            </a:r>
            <a:r>
              <a:rPr sz="1800" spc="0" dirty="0">
                <a:latin typeface="Calibri"/>
                <a:cs typeface="Calibri"/>
              </a:rPr>
              <a:t>EU</a:t>
            </a:r>
            <a:r>
              <a:rPr sz="1800" spc="-4" dirty="0">
                <a:latin typeface="Calibri"/>
                <a:cs typeface="Calibri"/>
              </a:rPr>
              <a:t> </a:t>
            </a:r>
            <a:r>
              <a:rPr sz="1800" spc="0" dirty="0">
                <a:latin typeface="Calibri"/>
                <a:cs typeface="Calibri"/>
              </a:rPr>
              <a:t>(1</a:t>
            </a:r>
            <a:r>
              <a:rPr sz="1800" spc="-4" dirty="0">
                <a:latin typeface="Calibri"/>
                <a:cs typeface="Calibri"/>
              </a:rPr>
              <a:t>5</a:t>
            </a:r>
            <a:r>
              <a:rPr sz="1800" spc="0" dirty="0">
                <a:latin typeface="Calibri"/>
                <a:cs typeface="Calibri"/>
              </a:rPr>
              <a:t>),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0" dirty="0">
                <a:latin typeface="Calibri"/>
                <a:cs typeface="Calibri"/>
              </a:rPr>
              <a:t>E</a:t>
            </a:r>
            <a:r>
              <a:rPr sz="1800" spc="-29" dirty="0">
                <a:latin typeface="Calibri"/>
                <a:cs typeface="Calibri"/>
              </a:rPr>
              <a:t>E</a:t>
            </a:r>
            <a:r>
              <a:rPr sz="1800" spc="0" dirty="0">
                <a:latin typeface="Calibri"/>
                <a:cs typeface="Calibri"/>
              </a:rPr>
              <a:t>A            </a:t>
            </a:r>
            <a:r>
              <a:rPr sz="1800" spc="114" dirty="0">
                <a:latin typeface="Calibri"/>
                <a:cs typeface="Calibri"/>
              </a:rPr>
              <a:t> </a:t>
            </a:r>
            <a:r>
              <a:rPr sz="1800" spc="0" dirty="0">
                <a:latin typeface="Calibri"/>
                <a:cs typeface="Calibri"/>
              </a:rPr>
              <a:t>7</a:t>
            </a:r>
            <a:r>
              <a:rPr lang="en-GB" sz="1800" spc="0" dirty="0">
                <a:latin typeface="Calibri"/>
                <a:cs typeface="Calibri"/>
              </a:rPr>
              <a:t>9</a:t>
            </a:r>
            <a:r>
              <a:rPr sz="1800" spc="0" dirty="0">
                <a:latin typeface="Calibri"/>
                <a:cs typeface="Calibri"/>
              </a:rPr>
              <a:t>0 E</a:t>
            </a:r>
            <a:r>
              <a:rPr sz="1800" spc="-4" dirty="0">
                <a:latin typeface="Calibri"/>
                <a:cs typeface="Calibri"/>
              </a:rPr>
              <a:t>U</a:t>
            </a:r>
            <a:r>
              <a:rPr sz="1800" spc="0" dirty="0">
                <a:latin typeface="Calibri"/>
                <a:cs typeface="Calibri"/>
              </a:rPr>
              <a:t>R </a:t>
            </a:r>
            <a:r>
              <a:rPr sz="1800" spc="-29" dirty="0">
                <a:latin typeface="Calibri"/>
                <a:cs typeface="Calibri"/>
              </a:rPr>
              <a:t>E</a:t>
            </a:r>
            <a:r>
              <a:rPr sz="1800" spc="0" dirty="0">
                <a:latin typeface="Calibri"/>
                <a:cs typeface="Calibri"/>
              </a:rPr>
              <a:t>ar</a:t>
            </a:r>
            <a:r>
              <a:rPr sz="1800" spc="-9" dirty="0">
                <a:latin typeface="Calibri"/>
                <a:cs typeface="Calibri"/>
              </a:rPr>
              <a:t>l</a:t>
            </a:r>
            <a:r>
              <a:rPr sz="1800" spc="0" dirty="0">
                <a:latin typeface="Calibri"/>
                <a:cs typeface="Calibri"/>
              </a:rPr>
              <a:t>y Bi</a:t>
            </a:r>
            <a:r>
              <a:rPr sz="1800" spc="-29" dirty="0">
                <a:latin typeface="Calibri"/>
                <a:cs typeface="Calibri"/>
              </a:rPr>
              <a:t>r</a:t>
            </a:r>
            <a:r>
              <a:rPr sz="1800" spc="0" dirty="0">
                <a:latin typeface="Calibri"/>
                <a:cs typeface="Calibri"/>
              </a:rPr>
              <a:t>d                 </a:t>
            </a:r>
            <a:r>
              <a:rPr sz="1800" spc="164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Wider</a:t>
            </a:r>
            <a:r>
              <a:rPr sz="1200" spc="-14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EU/</a:t>
            </a:r>
            <a:r>
              <a:rPr sz="1200" spc="-50" dirty="0">
                <a:latin typeface="Calibri"/>
                <a:cs typeface="Calibri"/>
              </a:rPr>
              <a:t>W</a:t>
            </a:r>
            <a:r>
              <a:rPr sz="1200" spc="0" dirty="0">
                <a:latin typeface="Calibri"/>
                <a:cs typeface="Calibri"/>
              </a:rPr>
              <a:t>orl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-4" dirty="0">
                <a:latin typeface="Calibri"/>
                <a:cs typeface="Calibri"/>
              </a:rPr>
              <a:t>w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0" dirty="0">
                <a:latin typeface="Calibri"/>
                <a:cs typeface="Calibri"/>
              </a:rPr>
              <a:t>e             </a:t>
            </a:r>
            <a:r>
              <a:rPr sz="1200" spc="181" dirty="0">
                <a:latin typeface="Calibri"/>
                <a:cs typeface="Calibri"/>
              </a:rPr>
              <a:t> </a:t>
            </a:r>
            <a:r>
              <a:rPr lang="en-GB" dirty="0">
                <a:latin typeface="Calibri"/>
                <a:cs typeface="Calibri"/>
              </a:rPr>
              <a:t>44</a:t>
            </a:r>
            <a:r>
              <a:rPr sz="1800" spc="0" dirty="0">
                <a:latin typeface="Calibri"/>
                <a:cs typeface="Calibri"/>
              </a:rPr>
              <a:t>0 E</a:t>
            </a:r>
            <a:r>
              <a:rPr sz="1800" spc="-4" dirty="0">
                <a:latin typeface="Calibri"/>
                <a:cs typeface="Calibri"/>
              </a:rPr>
              <a:t>U</a:t>
            </a:r>
            <a:r>
              <a:rPr sz="1800" spc="0" dirty="0">
                <a:latin typeface="Calibri"/>
                <a:cs typeface="Calibri"/>
              </a:rPr>
              <a:t>R</a:t>
            </a:r>
            <a:endParaRPr sz="1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19665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962400" y="3657600"/>
            <a:ext cx="2895600" cy="2026412"/>
          </a:xfrm>
          <a:custGeom>
            <a:avLst/>
            <a:gdLst/>
            <a:ahLst/>
            <a:cxnLst/>
            <a:rect l="l" t="t" r="r" b="b"/>
            <a:pathLst>
              <a:path w="2448305" h="1797812">
                <a:moveTo>
                  <a:pt x="0" y="227964"/>
                </a:moveTo>
                <a:lnTo>
                  <a:pt x="0" y="1140078"/>
                </a:lnTo>
                <a:lnTo>
                  <a:pt x="756" y="1158787"/>
                </a:lnTo>
                <a:lnTo>
                  <a:pt x="11627" y="1212178"/>
                </a:lnTo>
                <a:lnTo>
                  <a:pt x="34170" y="1260233"/>
                </a:lnTo>
                <a:lnTo>
                  <a:pt x="66801" y="1301369"/>
                </a:lnTo>
                <a:lnTo>
                  <a:pt x="107937" y="1334000"/>
                </a:lnTo>
                <a:lnTo>
                  <a:pt x="155992" y="1356543"/>
                </a:lnTo>
                <a:lnTo>
                  <a:pt x="209383" y="1367414"/>
                </a:lnTo>
                <a:lnTo>
                  <a:pt x="228091" y="1368170"/>
                </a:lnTo>
                <a:lnTo>
                  <a:pt x="1428114" y="1368170"/>
                </a:lnTo>
                <a:lnTo>
                  <a:pt x="2173478" y="1797812"/>
                </a:lnTo>
                <a:lnTo>
                  <a:pt x="2040254" y="1368170"/>
                </a:lnTo>
                <a:lnTo>
                  <a:pt x="2220214" y="1368170"/>
                </a:lnTo>
                <a:lnTo>
                  <a:pt x="2238922" y="1367414"/>
                </a:lnTo>
                <a:lnTo>
                  <a:pt x="2292313" y="1356543"/>
                </a:lnTo>
                <a:lnTo>
                  <a:pt x="2340368" y="1334000"/>
                </a:lnTo>
                <a:lnTo>
                  <a:pt x="2381503" y="1301369"/>
                </a:lnTo>
                <a:lnTo>
                  <a:pt x="2414135" y="1260233"/>
                </a:lnTo>
                <a:lnTo>
                  <a:pt x="2436678" y="1212178"/>
                </a:lnTo>
                <a:lnTo>
                  <a:pt x="2447549" y="1158787"/>
                </a:lnTo>
                <a:lnTo>
                  <a:pt x="2448305" y="1140078"/>
                </a:lnTo>
                <a:lnTo>
                  <a:pt x="2448305" y="227964"/>
                </a:lnTo>
                <a:lnTo>
                  <a:pt x="2441677" y="173196"/>
                </a:lnTo>
                <a:lnTo>
                  <a:pt x="2422849" y="123221"/>
                </a:lnTo>
                <a:lnTo>
                  <a:pt x="2393404" y="79626"/>
                </a:lnTo>
                <a:lnTo>
                  <a:pt x="2354927" y="43996"/>
                </a:lnTo>
                <a:lnTo>
                  <a:pt x="2309002" y="17920"/>
                </a:lnTo>
                <a:lnTo>
                  <a:pt x="2257214" y="2984"/>
                </a:lnTo>
                <a:lnTo>
                  <a:pt x="2220214" y="0"/>
                </a:lnTo>
                <a:lnTo>
                  <a:pt x="228091" y="0"/>
                </a:lnTo>
                <a:lnTo>
                  <a:pt x="173274" y="6627"/>
                </a:lnTo>
                <a:lnTo>
                  <a:pt x="123265" y="25453"/>
                </a:lnTo>
                <a:lnTo>
                  <a:pt x="79647" y="54890"/>
                </a:lnTo>
                <a:lnTo>
                  <a:pt x="44004" y="93351"/>
                </a:lnTo>
                <a:lnTo>
                  <a:pt x="17922" y="139249"/>
                </a:lnTo>
                <a:lnTo>
                  <a:pt x="2985" y="190998"/>
                </a:lnTo>
                <a:lnTo>
                  <a:pt x="756" y="209274"/>
                </a:lnTo>
                <a:lnTo>
                  <a:pt x="0" y="227964"/>
                </a:lnTo>
                <a:close/>
              </a:path>
            </a:pathLst>
          </a:custGeom>
          <a:solidFill>
            <a:srgbClr val="B8B9B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7504" y="260603"/>
            <a:ext cx="2808288" cy="1512189"/>
          </a:xfrm>
          <a:custGeom>
            <a:avLst/>
            <a:gdLst/>
            <a:ahLst/>
            <a:cxnLst/>
            <a:rect l="l" t="t" r="r" b="b"/>
            <a:pathLst>
              <a:path w="2808288" h="1512189">
                <a:moveTo>
                  <a:pt x="0" y="252095"/>
                </a:moveTo>
                <a:lnTo>
                  <a:pt x="0" y="1260221"/>
                </a:lnTo>
                <a:lnTo>
                  <a:pt x="835" y="1280890"/>
                </a:lnTo>
                <a:lnTo>
                  <a:pt x="7324" y="1320782"/>
                </a:lnTo>
                <a:lnTo>
                  <a:pt x="19806" y="1358312"/>
                </a:lnTo>
                <a:lnTo>
                  <a:pt x="37760" y="1392962"/>
                </a:lnTo>
                <a:lnTo>
                  <a:pt x="60669" y="1424212"/>
                </a:lnTo>
                <a:lnTo>
                  <a:pt x="88013" y="1451547"/>
                </a:lnTo>
                <a:lnTo>
                  <a:pt x="119273" y="1474446"/>
                </a:lnTo>
                <a:lnTo>
                  <a:pt x="153931" y="1492392"/>
                </a:lnTo>
                <a:lnTo>
                  <a:pt x="191466" y="1504868"/>
                </a:lnTo>
                <a:lnTo>
                  <a:pt x="231362" y="1511353"/>
                </a:lnTo>
                <a:lnTo>
                  <a:pt x="252032" y="1512189"/>
                </a:lnTo>
                <a:lnTo>
                  <a:pt x="2556320" y="1512189"/>
                </a:lnTo>
                <a:lnTo>
                  <a:pt x="2597199" y="1508892"/>
                </a:lnTo>
                <a:lnTo>
                  <a:pt x="2635975" y="1499346"/>
                </a:lnTo>
                <a:lnTo>
                  <a:pt x="2672129" y="1484071"/>
                </a:lnTo>
                <a:lnTo>
                  <a:pt x="2705144" y="1463583"/>
                </a:lnTo>
                <a:lnTo>
                  <a:pt x="2734501" y="1438402"/>
                </a:lnTo>
                <a:lnTo>
                  <a:pt x="2759683" y="1409044"/>
                </a:lnTo>
                <a:lnTo>
                  <a:pt x="2780170" y="1376029"/>
                </a:lnTo>
                <a:lnTo>
                  <a:pt x="2795446" y="1339875"/>
                </a:lnTo>
                <a:lnTo>
                  <a:pt x="2804991" y="1301099"/>
                </a:lnTo>
                <a:lnTo>
                  <a:pt x="2808288" y="1260221"/>
                </a:lnTo>
                <a:lnTo>
                  <a:pt x="2808288" y="252095"/>
                </a:lnTo>
                <a:lnTo>
                  <a:pt x="2804991" y="211212"/>
                </a:lnTo>
                <a:lnTo>
                  <a:pt x="2795446" y="172427"/>
                </a:lnTo>
                <a:lnTo>
                  <a:pt x="2780170" y="136258"/>
                </a:lnTo>
                <a:lnTo>
                  <a:pt x="2759683" y="103226"/>
                </a:lnTo>
                <a:lnTo>
                  <a:pt x="2734501" y="73850"/>
                </a:lnTo>
                <a:lnTo>
                  <a:pt x="2705144" y="48650"/>
                </a:lnTo>
                <a:lnTo>
                  <a:pt x="2672129" y="28145"/>
                </a:lnTo>
                <a:lnTo>
                  <a:pt x="2635975" y="12855"/>
                </a:lnTo>
                <a:lnTo>
                  <a:pt x="2597199" y="3300"/>
                </a:lnTo>
                <a:lnTo>
                  <a:pt x="2556320" y="0"/>
                </a:lnTo>
                <a:lnTo>
                  <a:pt x="252032" y="0"/>
                </a:lnTo>
                <a:lnTo>
                  <a:pt x="211152" y="3300"/>
                </a:lnTo>
                <a:lnTo>
                  <a:pt x="172371" y="12855"/>
                </a:lnTo>
                <a:lnTo>
                  <a:pt x="136210" y="28145"/>
                </a:lnTo>
                <a:lnTo>
                  <a:pt x="103186" y="48650"/>
                </a:lnTo>
                <a:lnTo>
                  <a:pt x="73819" y="73850"/>
                </a:lnTo>
                <a:lnTo>
                  <a:pt x="48628" y="103226"/>
                </a:lnTo>
                <a:lnTo>
                  <a:pt x="28131" y="136258"/>
                </a:lnTo>
                <a:lnTo>
                  <a:pt x="12848" y="172427"/>
                </a:lnTo>
                <a:lnTo>
                  <a:pt x="3298" y="211212"/>
                </a:lnTo>
                <a:lnTo>
                  <a:pt x="0" y="252095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7504" y="260603"/>
            <a:ext cx="2808288" cy="1512189"/>
          </a:xfrm>
          <a:custGeom>
            <a:avLst/>
            <a:gdLst/>
            <a:ahLst/>
            <a:cxnLst/>
            <a:rect l="l" t="t" r="r" b="b"/>
            <a:pathLst>
              <a:path w="2808288" h="1512189">
                <a:moveTo>
                  <a:pt x="0" y="252095"/>
                </a:moveTo>
                <a:lnTo>
                  <a:pt x="3298" y="211212"/>
                </a:lnTo>
                <a:lnTo>
                  <a:pt x="12848" y="172427"/>
                </a:lnTo>
                <a:lnTo>
                  <a:pt x="28131" y="136258"/>
                </a:lnTo>
                <a:lnTo>
                  <a:pt x="48628" y="103226"/>
                </a:lnTo>
                <a:lnTo>
                  <a:pt x="73819" y="73850"/>
                </a:lnTo>
                <a:lnTo>
                  <a:pt x="103186" y="48650"/>
                </a:lnTo>
                <a:lnTo>
                  <a:pt x="136210" y="28145"/>
                </a:lnTo>
                <a:lnTo>
                  <a:pt x="172371" y="12855"/>
                </a:lnTo>
                <a:lnTo>
                  <a:pt x="211152" y="3300"/>
                </a:lnTo>
                <a:lnTo>
                  <a:pt x="252032" y="0"/>
                </a:lnTo>
                <a:lnTo>
                  <a:pt x="2556320" y="0"/>
                </a:lnTo>
                <a:lnTo>
                  <a:pt x="2597199" y="3300"/>
                </a:lnTo>
                <a:lnTo>
                  <a:pt x="2635975" y="12855"/>
                </a:lnTo>
                <a:lnTo>
                  <a:pt x="2672129" y="28145"/>
                </a:lnTo>
                <a:lnTo>
                  <a:pt x="2705144" y="48650"/>
                </a:lnTo>
                <a:lnTo>
                  <a:pt x="2734501" y="73850"/>
                </a:lnTo>
                <a:lnTo>
                  <a:pt x="2759683" y="103226"/>
                </a:lnTo>
                <a:lnTo>
                  <a:pt x="2780170" y="136258"/>
                </a:lnTo>
                <a:lnTo>
                  <a:pt x="2795446" y="172427"/>
                </a:lnTo>
                <a:lnTo>
                  <a:pt x="2804991" y="211212"/>
                </a:lnTo>
                <a:lnTo>
                  <a:pt x="2808288" y="252095"/>
                </a:lnTo>
                <a:lnTo>
                  <a:pt x="2808288" y="1260221"/>
                </a:lnTo>
                <a:lnTo>
                  <a:pt x="2804991" y="1301099"/>
                </a:lnTo>
                <a:lnTo>
                  <a:pt x="2795446" y="1339875"/>
                </a:lnTo>
                <a:lnTo>
                  <a:pt x="2780170" y="1376029"/>
                </a:lnTo>
                <a:lnTo>
                  <a:pt x="2759683" y="1409044"/>
                </a:lnTo>
                <a:lnTo>
                  <a:pt x="2734501" y="1438402"/>
                </a:lnTo>
                <a:lnTo>
                  <a:pt x="2705144" y="1463583"/>
                </a:lnTo>
                <a:lnTo>
                  <a:pt x="2672129" y="1484071"/>
                </a:lnTo>
                <a:lnTo>
                  <a:pt x="2635975" y="1499346"/>
                </a:lnTo>
                <a:lnTo>
                  <a:pt x="2597199" y="1508892"/>
                </a:lnTo>
                <a:lnTo>
                  <a:pt x="2556320" y="1512189"/>
                </a:lnTo>
                <a:lnTo>
                  <a:pt x="252032" y="1512189"/>
                </a:lnTo>
                <a:lnTo>
                  <a:pt x="211152" y="1508892"/>
                </a:lnTo>
                <a:lnTo>
                  <a:pt x="172371" y="1499346"/>
                </a:lnTo>
                <a:lnTo>
                  <a:pt x="136210" y="1484071"/>
                </a:lnTo>
                <a:lnTo>
                  <a:pt x="103186" y="1463583"/>
                </a:lnTo>
                <a:lnTo>
                  <a:pt x="73819" y="1438402"/>
                </a:lnTo>
                <a:lnTo>
                  <a:pt x="48628" y="1409044"/>
                </a:lnTo>
                <a:lnTo>
                  <a:pt x="28131" y="1376029"/>
                </a:lnTo>
                <a:lnTo>
                  <a:pt x="12848" y="1339875"/>
                </a:lnTo>
                <a:lnTo>
                  <a:pt x="3298" y="1301099"/>
                </a:lnTo>
                <a:lnTo>
                  <a:pt x="0" y="1260221"/>
                </a:lnTo>
                <a:lnTo>
                  <a:pt x="0" y="252095"/>
                </a:ln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94233" y="488188"/>
            <a:ext cx="2449668" cy="10829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0403">
              <a:lnSpc>
                <a:spcPts val="1725"/>
              </a:lnSpc>
              <a:spcBef>
                <a:spcPts val="86"/>
              </a:spcBef>
            </a:pPr>
            <a:r>
              <a:rPr sz="2400" spc="-4" baseline="3413" dirty="0">
                <a:latin typeface="Calibri"/>
                <a:cs typeface="Calibri"/>
              </a:rPr>
              <a:t>“</a:t>
            </a:r>
            <a:r>
              <a:rPr sz="2400" spc="0" baseline="3413" dirty="0">
                <a:latin typeface="Calibri"/>
                <a:cs typeface="Calibri"/>
              </a:rPr>
              <a:t>Our</a:t>
            </a:r>
            <a:r>
              <a:rPr sz="2400" spc="-26" baseline="3413" dirty="0">
                <a:latin typeface="Calibri"/>
                <a:cs typeface="Calibri"/>
              </a:rPr>
              <a:t> </a:t>
            </a:r>
            <a:r>
              <a:rPr sz="2400" spc="-14" baseline="3413" dirty="0">
                <a:latin typeface="Calibri"/>
                <a:cs typeface="Calibri"/>
              </a:rPr>
              <a:t>s</a:t>
            </a:r>
            <a:r>
              <a:rPr sz="2400" spc="4" baseline="3413" dirty="0">
                <a:latin typeface="Calibri"/>
                <a:cs typeface="Calibri"/>
              </a:rPr>
              <a:t>t</a:t>
            </a:r>
            <a:r>
              <a:rPr sz="2400" spc="0" baseline="3413" dirty="0">
                <a:latin typeface="Calibri"/>
                <a:cs typeface="Calibri"/>
              </a:rPr>
              <a:t>ude</a:t>
            </a:r>
            <a:r>
              <a:rPr sz="2400" spc="-9" baseline="3413" dirty="0">
                <a:latin typeface="Calibri"/>
                <a:cs typeface="Calibri"/>
              </a:rPr>
              <a:t>n</a:t>
            </a:r>
            <a:r>
              <a:rPr sz="2400" spc="4" baseline="3413" dirty="0">
                <a:latin typeface="Calibri"/>
                <a:cs typeface="Calibri"/>
              </a:rPr>
              <a:t>t</a:t>
            </a:r>
            <a:r>
              <a:rPr sz="2400" spc="0" baseline="3413" dirty="0">
                <a:latin typeface="Calibri"/>
                <a:cs typeface="Calibri"/>
              </a:rPr>
              <a:t>s</a:t>
            </a:r>
            <a:r>
              <a:rPr sz="2400" spc="-60" baseline="3413" dirty="0">
                <a:latin typeface="Calibri"/>
                <a:cs typeface="Calibri"/>
              </a:rPr>
              <a:t> </a:t>
            </a:r>
            <a:r>
              <a:rPr sz="2400" spc="0" baseline="3413" dirty="0">
                <a:latin typeface="Calibri"/>
                <a:cs typeface="Calibri"/>
              </a:rPr>
              <a:t>a</a:t>
            </a:r>
            <a:r>
              <a:rPr sz="2400" spc="4" baseline="3413" dirty="0">
                <a:latin typeface="Calibri"/>
                <a:cs typeface="Calibri"/>
              </a:rPr>
              <a:t>n</a:t>
            </a:r>
            <a:r>
              <a:rPr sz="2400" spc="0" baseline="3413" dirty="0">
                <a:latin typeface="Calibri"/>
                <a:cs typeface="Calibri"/>
              </a:rPr>
              <a:t>d</a:t>
            </a:r>
            <a:r>
              <a:rPr sz="2400" spc="-24" baseline="3413" dirty="0">
                <a:latin typeface="Calibri"/>
                <a:cs typeface="Calibri"/>
              </a:rPr>
              <a:t> </a:t>
            </a:r>
            <a:r>
              <a:rPr sz="2400" spc="-9" baseline="3413" dirty="0">
                <a:latin typeface="Calibri"/>
                <a:cs typeface="Calibri"/>
              </a:rPr>
              <a:t>s</a:t>
            </a:r>
            <a:r>
              <a:rPr sz="2400" spc="-19" baseline="3413" dirty="0">
                <a:latin typeface="Calibri"/>
                <a:cs typeface="Calibri"/>
              </a:rPr>
              <a:t>t</a:t>
            </a:r>
            <a:r>
              <a:rPr sz="2400" spc="-9" baseline="3413" dirty="0">
                <a:latin typeface="Calibri"/>
                <a:cs typeface="Calibri"/>
              </a:rPr>
              <a:t>a</a:t>
            </a:r>
            <a:r>
              <a:rPr sz="2400" spc="-4" baseline="3413" dirty="0">
                <a:latin typeface="Calibri"/>
                <a:cs typeface="Calibri"/>
              </a:rPr>
              <a:t>f</a:t>
            </a:r>
            <a:r>
              <a:rPr sz="2400" spc="0" baseline="3413" dirty="0">
                <a:latin typeface="Calibri"/>
                <a:cs typeface="Calibri"/>
              </a:rPr>
              <a:t>f</a:t>
            </a:r>
            <a:r>
              <a:rPr sz="2400" spc="-33" baseline="3413" dirty="0">
                <a:latin typeface="Calibri"/>
                <a:cs typeface="Calibri"/>
              </a:rPr>
              <a:t> </a:t>
            </a:r>
            <a:r>
              <a:rPr sz="2400" spc="0" baseline="3413" dirty="0">
                <a:latin typeface="Calibri"/>
                <a:cs typeface="Calibri"/>
              </a:rPr>
              <a:t>h</a:t>
            </a:r>
            <a:r>
              <a:rPr sz="2400" spc="-19" baseline="3413" dirty="0">
                <a:latin typeface="Calibri"/>
                <a:cs typeface="Calibri"/>
              </a:rPr>
              <a:t>a</a:t>
            </a:r>
            <a:r>
              <a:rPr sz="2400" spc="-14" baseline="3413" dirty="0">
                <a:latin typeface="Calibri"/>
                <a:cs typeface="Calibri"/>
              </a:rPr>
              <a:t>v</a:t>
            </a:r>
            <a:r>
              <a:rPr sz="2400" spc="0" baseline="3413" dirty="0">
                <a:latin typeface="Calibri"/>
                <a:cs typeface="Calibri"/>
              </a:rPr>
              <a:t>e</a:t>
            </a:r>
            <a:endParaRPr sz="1600">
              <a:latin typeface="Calibri"/>
              <a:cs typeface="Calibri"/>
            </a:endParaRPr>
          </a:p>
          <a:p>
            <a:pPr marL="12700" marR="30403">
              <a:lnSpc>
                <a:spcPts val="1920"/>
              </a:lnSpc>
              <a:spcBef>
                <a:spcPts val="9"/>
              </a:spcBef>
            </a:pPr>
            <a:r>
              <a:rPr sz="2400" spc="-19" baseline="1706" dirty="0">
                <a:latin typeface="Calibri"/>
                <a:cs typeface="Calibri"/>
              </a:rPr>
              <a:t>g</a:t>
            </a:r>
            <a:r>
              <a:rPr sz="2400" spc="0" baseline="1706" dirty="0">
                <a:latin typeface="Calibri"/>
                <a:cs typeface="Calibri"/>
              </a:rPr>
              <a:t>a</a:t>
            </a:r>
            <a:r>
              <a:rPr sz="2400" spc="4" baseline="1706" dirty="0">
                <a:latin typeface="Calibri"/>
                <a:cs typeface="Calibri"/>
              </a:rPr>
              <a:t>i</a:t>
            </a:r>
            <a:r>
              <a:rPr sz="2400" spc="0" baseline="1706" dirty="0">
                <a:latin typeface="Calibri"/>
                <a:cs typeface="Calibri"/>
              </a:rPr>
              <a:t>ned</a:t>
            </a:r>
            <a:r>
              <a:rPr sz="2400" spc="-68" baseline="1706" dirty="0">
                <a:latin typeface="Calibri"/>
                <a:cs typeface="Calibri"/>
              </a:rPr>
              <a:t> </a:t>
            </a:r>
            <a:r>
              <a:rPr sz="2400" spc="0" baseline="1706" dirty="0">
                <a:latin typeface="Calibri"/>
                <a:cs typeface="Calibri"/>
              </a:rPr>
              <a:t>so</a:t>
            </a:r>
            <a:r>
              <a:rPr sz="2400" spc="-9" baseline="1706" dirty="0">
                <a:latin typeface="Calibri"/>
                <a:cs typeface="Calibri"/>
              </a:rPr>
              <a:t> </a:t>
            </a:r>
            <a:r>
              <a:rPr sz="2400" spc="0" baseline="1706" dirty="0">
                <a:latin typeface="Calibri"/>
                <a:cs typeface="Calibri"/>
              </a:rPr>
              <a:t>much</a:t>
            </a:r>
            <a:r>
              <a:rPr sz="2400" spc="-31" baseline="1706" dirty="0">
                <a:latin typeface="Calibri"/>
                <a:cs typeface="Calibri"/>
              </a:rPr>
              <a:t> </a:t>
            </a:r>
            <a:r>
              <a:rPr sz="2400" spc="4" baseline="1706" dirty="0">
                <a:latin typeface="Calibri"/>
                <a:cs typeface="Calibri"/>
              </a:rPr>
              <a:t>f</a:t>
            </a:r>
            <a:r>
              <a:rPr sz="2400" spc="-29" baseline="1706" dirty="0">
                <a:latin typeface="Calibri"/>
                <a:cs typeface="Calibri"/>
              </a:rPr>
              <a:t>r</a:t>
            </a:r>
            <a:r>
              <a:rPr sz="2400" spc="0" baseline="1706" dirty="0">
                <a:latin typeface="Calibri"/>
                <a:cs typeface="Calibri"/>
              </a:rPr>
              <a:t>om</a:t>
            </a:r>
            <a:r>
              <a:rPr sz="2400" spc="-31" baseline="1706" dirty="0">
                <a:latin typeface="Calibri"/>
                <a:cs typeface="Calibri"/>
              </a:rPr>
              <a:t> </a:t>
            </a:r>
            <a:r>
              <a:rPr sz="2400" spc="4" baseline="1706" dirty="0">
                <a:latin typeface="Calibri"/>
                <a:cs typeface="Calibri"/>
              </a:rPr>
              <a:t>t</a:t>
            </a:r>
            <a:r>
              <a:rPr sz="2400" spc="0" baseline="1706" dirty="0">
                <a:latin typeface="Calibri"/>
                <a:cs typeface="Calibri"/>
              </a:rPr>
              <a:t>he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ts val="1920"/>
              </a:lnSpc>
            </a:pPr>
            <a:r>
              <a:rPr sz="2400" spc="-14" baseline="1706" dirty="0">
                <a:latin typeface="Calibri"/>
                <a:cs typeface="Calibri"/>
              </a:rPr>
              <a:t>e</a:t>
            </a:r>
            <a:r>
              <a:rPr sz="2400" spc="-9" baseline="1706" dirty="0">
                <a:latin typeface="Calibri"/>
                <a:cs typeface="Calibri"/>
              </a:rPr>
              <a:t>v</a:t>
            </a:r>
            <a:r>
              <a:rPr sz="2400" spc="0" baseline="1706" dirty="0">
                <a:latin typeface="Calibri"/>
                <a:cs typeface="Calibri"/>
              </a:rPr>
              <a:t>e</a:t>
            </a:r>
            <a:r>
              <a:rPr sz="2400" spc="-14" baseline="1706" dirty="0">
                <a:latin typeface="Calibri"/>
                <a:cs typeface="Calibri"/>
              </a:rPr>
              <a:t>n</a:t>
            </a:r>
            <a:r>
              <a:rPr sz="2400" spc="4" baseline="1706" dirty="0">
                <a:latin typeface="Calibri"/>
                <a:cs typeface="Calibri"/>
              </a:rPr>
              <a:t>t</a:t>
            </a:r>
            <a:r>
              <a:rPr sz="2400" spc="0" baseline="1706" dirty="0">
                <a:latin typeface="Calibri"/>
                <a:cs typeface="Calibri"/>
              </a:rPr>
              <a:t>s</a:t>
            </a:r>
            <a:r>
              <a:rPr sz="2400" spc="-27" baseline="1706" dirty="0">
                <a:latin typeface="Calibri"/>
                <a:cs typeface="Calibri"/>
              </a:rPr>
              <a:t> </a:t>
            </a:r>
            <a:r>
              <a:rPr sz="2400" spc="0" baseline="1706" dirty="0">
                <a:latin typeface="Calibri"/>
                <a:cs typeface="Calibri"/>
              </a:rPr>
              <a:t>o</a:t>
            </a:r>
            <a:r>
              <a:rPr sz="2400" spc="-29" baseline="1706" dirty="0">
                <a:latin typeface="Calibri"/>
                <a:cs typeface="Calibri"/>
              </a:rPr>
              <a:t>r</a:t>
            </a:r>
            <a:r>
              <a:rPr sz="2400" spc="-19" baseline="1706" dirty="0">
                <a:latin typeface="Calibri"/>
                <a:cs typeface="Calibri"/>
              </a:rPr>
              <a:t>g</a:t>
            </a:r>
            <a:r>
              <a:rPr sz="2400" spc="0" baseline="1706" dirty="0">
                <a:latin typeface="Calibri"/>
                <a:cs typeface="Calibri"/>
              </a:rPr>
              <a:t>a</a:t>
            </a:r>
            <a:r>
              <a:rPr sz="2400" spc="4" baseline="1706" dirty="0">
                <a:latin typeface="Calibri"/>
                <a:cs typeface="Calibri"/>
              </a:rPr>
              <a:t>ni</a:t>
            </a:r>
            <a:r>
              <a:rPr sz="2400" spc="0" baseline="1706" dirty="0">
                <a:latin typeface="Calibri"/>
                <a:cs typeface="Calibri"/>
              </a:rPr>
              <a:t>sed</a:t>
            </a:r>
            <a:r>
              <a:rPr sz="2400" spc="-53" baseline="1706" dirty="0">
                <a:latin typeface="Calibri"/>
                <a:cs typeface="Calibri"/>
              </a:rPr>
              <a:t> </a:t>
            </a:r>
            <a:r>
              <a:rPr sz="2400" spc="-9" baseline="1706" dirty="0">
                <a:latin typeface="Calibri"/>
                <a:cs typeface="Calibri"/>
              </a:rPr>
              <a:t>b</a:t>
            </a:r>
            <a:r>
              <a:rPr sz="2400" spc="0" baseline="1706" dirty="0">
                <a:latin typeface="Calibri"/>
                <a:cs typeface="Calibri"/>
              </a:rPr>
              <a:t>y</a:t>
            </a:r>
            <a:r>
              <a:rPr sz="2400" spc="-10" baseline="1706" dirty="0">
                <a:latin typeface="Calibri"/>
                <a:cs typeface="Calibri"/>
              </a:rPr>
              <a:t> </a:t>
            </a:r>
            <a:r>
              <a:rPr sz="2400" spc="0" baseline="1706" dirty="0">
                <a:latin typeface="Calibri"/>
                <a:cs typeface="Calibri"/>
              </a:rPr>
              <a:t>Busi</a:t>
            </a:r>
            <a:r>
              <a:rPr sz="2400" spc="4" baseline="1706" dirty="0">
                <a:latin typeface="Calibri"/>
                <a:cs typeface="Calibri"/>
              </a:rPr>
              <a:t>n</a:t>
            </a:r>
            <a:r>
              <a:rPr sz="2400" spc="-14" baseline="1706" dirty="0">
                <a:latin typeface="Calibri"/>
                <a:cs typeface="Calibri"/>
              </a:rPr>
              <a:t>e</a:t>
            </a:r>
            <a:r>
              <a:rPr sz="2400" spc="64" baseline="1706" dirty="0">
                <a:latin typeface="Calibri"/>
                <a:cs typeface="Calibri"/>
              </a:rPr>
              <a:t>t</a:t>
            </a:r>
            <a:r>
              <a:rPr sz="2400" spc="0" baseline="1706" dirty="0">
                <a:latin typeface="Calibri"/>
                <a:cs typeface="Calibri"/>
              </a:rPr>
              <a:t>”</a:t>
            </a:r>
            <a:endParaRPr sz="1600">
              <a:latin typeface="Calibri"/>
              <a:cs typeface="Calibri"/>
            </a:endParaRPr>
          </a:p>
          <a:p>
            <a:pPr marL="12700" marR="30403">
              <a:lnSpc>
                <a:spcPts val="1445"/>
              </a:lnSpc>
            </a:pPr>
            <a:r>
              <a:rPr sz="1800" spc="0" baseline="2275" dirty="0">
                <a:latin typeface="Calibri"/>
                <a:cs typeface="Calibri"/>
              </a:rPr>
              <a:t>- In</a:t>
            </a:r>
            <a:r>
              <a:rPr sz="1800" spc="-14" baseline="2275" dirty="0">
                <a:latin typeface="Calibri"/>
                <a:cs typeface="Calibri"/>
              </a:rPr>
              <a:t>g</a:t>
            </a:r>
            <a:r>
              <a:rPr sz="1800" spc="0" baseline="2275" dirty="0">
                <a:latin typeface="Calibri"/>
                <a:cs typeface="Calibri"/>
              </a:rPr>
              <a:t>e</a:t>
            </a:r>
            <a:r>
              <a:rPr sz="1800" spc="4" baseline="2275" dirty="0">
                <a:latin typeface="Calibri"/>
                <a:cs typeface="Calibri"/>
              </a:rPr>
              <a:t>b</a:t>
            </a:r>
            <a:r>
              <a:rPr sz="1800" spc="0" baseline="2275" dirty="0">
                <a:latin typeface="Calibri"/>
                <a:cs typeface="Calibri"/>
              </a:rPr>
              <a:t>o</a:t>
            </a:r>
            <a:r>
              <a:rPr sz="1800" spc="-9" baseline="2275" dirty="0">
                <a:latin typeface="Calibri"/>
                <a:cs typeface="Calibri"/>
              </a:rPr>
              <a:t>r</a:t>
            </a:r>
            <a:r>
              <a:rPr sz="1800" spc="0" baseline="2275" dirty="0">
                <a:latin typeface="Calibri"/>
                <a:cs typeface="Calibri"/>
              </a:rPr>
              <a:t>g</a:t>
            </a:r>
            <a:r>
              <a:rPr sz="1800" spc="-24" baseline="2275" dirty="0">
                <a:latin typeface="Calibri"/>
                <a:cs typeface="Calibri"/>
              </a:rPr>
              <a:t> </a:t>
            </a:r>
            <a:r>
              <a:rPr sz="1800" spc="-25" baseline="2275" dirty="0">
                <a:latin typeface="Calibri"/>
                <a:cs typeface="Calibri"/>
              </a:rPr>
              <a:t>K</a:t>
            </a:r>
            <a:r>
              <a:rPr sz="1800" spc="4" baseline="2275" dirty="0">
                <a:latin typeface="Calibri"/>
                <a:cs typeface="Calibri"/>
              </a:rPr>
              <a:t>u</a:t>
            </a:r>
            <a:r>
              <a:rPr sz="1800" spc="0" baseline="2275" dirty="0">
                <a:latin typeface="Calibri"/>
                <a:cs typeface="Calibri"/>
              </a:rPr>
              <a:t>e</a:t>
            </a:r>
            <a:r>
              <a:rPr sz="1800" spc="4" baseline="2275" dirty="0">
                <a:latin typeface="Calibri"/>
                <a:cs typeface="Calibri"/>
              </a:rPr>
              <a:t>h</a:t>
            </a:r>
            <a:r>
              <a:rPr sz="1800" spc="0" baseline="2275" dirty="0">
                <a:latin typeface="Calibri"/>
                <a:cs typeface="Calibri"/>
              </a:rPr>
              <a:t>l</a:t>
            </a:r>
            <a:r>
              <a:rPr sz="1800" spc="4" baseline="2275" dirty="0">
                <a:latin typeface="Calibri"/>
                <a:cs typeface="Calibri"/>
              </a:rPr>
              <a:t>u</a:t>
            </a:r>
            <a:r>
              <a:rPr sz="1800" spc="0" baseline="2275" dirty="0">
                <a:latin typeface="Calibri"/>
                <a:cs typeface="Calibri"/>
              </a:rPr>
              <a:t>g</a:t>
            </a:r>
            <a:r>
              <a:rPr sz="1800" spc="-14" baseline="2275" dirty="0">
                <a:latin typeface="Calibri"/>
                <a:cs typeface="Calibri"/>
              </a:rPr>
              <a:t> </a:t>
            </a:r>
            <a:r>
              <a:rPr sz="1800" spc="0" baseline="2275" dirty="0">
                <a:latin typeface="Calibri"/>
                <a:cs typeface="Calibri"/>
              </a:rPr>
              <a:t>Gar</a:t>
            </a:r>
            <a:r>
              <a:rPr sz="1800" spc="4" baseline="2275" dirty="0">
                <a:latin typeface="Calibri"/>
                <a:cs typeface="Calibri"/>
              </a:rPr>
              <a:t>f</a:t>
            </a:r>
            <a:r>
              <a:rPr sz="1800" spc="0" baseline="2275" dirty="0">
                <a:latin typeface="Calibri"/>
                <a:cs typeface="Calibri"/>
              </a:rPr>
              <a:t>iel</a:t>
            </a:r>
            <a:r>
              <a:rPr sz="1800" spc="9" baseline="2275" dirty="0">
                <a:latin typeface="Calibri"/>
                <a:cs typeface="Calibri"/>
              </a:rPr>
              <a:t>d</a:t>
            </a:r>
            <a:r>
              <a:rPr sz="1800" spc="0" baseline="2275" dirty="0">
                <a:latin typeface="Calibri"/>
                <a:cs typeface="Calibri"/>
              </a:rPr>
              <a:t>,</a:t>
            </a:r>
            <a:r>
              <a:rPr sz="1800" spc="-19" baseline="2275" dirty="0">
                <a:latin typeface="Calibri"/>
                <a:cs typeface="Calibri"/>
              </a:rPr>
              <a:t> </a:t>
            </a:r>
            <a:r>
              <a:rPr sz="1800" spc="0" baseline="2275" dirty="0">
                <a:latin typeface="Calibri"/>
                <a:cs typeface="Calibri"/>
              </a:rPr>
              <a:t>EWS</a:t>
            </a:r>
            <a:endParaRPr sz="1200">
              <a:latin typeface="Calibri"/>
              <a:cs typeface="Calibri"/>
            </a:endParaRPr>
          </a:p>
          <a:p>
            <a:pPr marL="12700" marR="30403">
              <a:lnSpc>
                <a:spcPts val="1440"/>
              </a:lnSpc>
            </a:pPr>
            <a:r>
              <a:rPr sz="1800" spc="0" baseline="2275" dirty="0">
                <a:latin typeface="Calibri"/>
                <a:cs typeface="Calibri"/>
              </a:rPr>
              <a:t>Vie</a:t>
            </a:r>
            <a:r>
              <a:rPr sz="1800" spc="9" baseline="2275" dirty="0">
                <a:latin typeface="Calibri"/>
                <a:cs typeface="Calibri"/>
              </a:rPr>
              <a:t>n</a:t>
            </a:r>
            <a:r>
              <a:rPr sz="1800" spc="4" baseline="2275" dirty="0">
                <a:latin typeface="Calibri"/>
                <a:cs typeface="Calibri"/>
              </a:rPr>
              <a:t>n</a:t>
            </a:r>
            <a:r>
              <a:rPr sz="1800" spc="0" baseline="2275" dirty="0">
                <a:latin typeface="Calibri"/>
                <a:cs typeface="Calibri"/>
              </a:rPr>
              <a:t>a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1999" y="2683129"/>
            <a:ext cx="1981901" cy="406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55"/>
              </a:lnSpc>
              <a:spcBef>
                <a:spcPts val="157"/>
              </a:spcBef>
            </a:pPr>
            <a:r>
              <a:rPr lang="en-US" sz="4500" b="1" spc="0" baseline="2730" dirty="0">
                <a:latin typeface="Calibri"/>
                <a:cs typeface="Calibri"/>
              </a:rPr>
              <a:t>4. </a:t>
            </a:r>
            <a:r>
              <a:rPr sz="4500" b="1" spc="0" baseline="2730" dirty="0">
                <a:latin typeface="Calibri"/>
                <a:cs typeface="Calibri"/>
              </a:rPr>
              <a:t>Whe</a:t>
            </a:r>
            <a:r>
              <a:rPr sz="4500" b="1" spc="-29" baseline="2730" dirty="0">
                <a:latin typeface="Calibri"/>
                <a:cs typeface="Calibri"/>
              </a:rPr>
              <a:t>r</a:t>
            </a:r>
            <a:r>
              <a:rPr sz="4500" b="1" spc="0" baseline="2730" dirty="0">
                <a:latin typeface="Calibri"/>
                <a:cs typeface="Calibri"/>
              </a:rPr>
              <a:t>e </a:t>
            </a:r>
            <a:r>
              <a:rPr sz="4500" b="1" spc="-9" baseline="2730" dirty="0">
                <a:latin typeface="Calibri"/>
                <a:cs typeface="Calibri"/>
              </a:rPr>
              <a:t>t</a:t>
            </a:r>
            <a:r>
              <a:rPr sz="4500" b="1" spc="0" baseline="2730" dirty="0">
                <a:latin typeface="Calibri"/>
                <a:cs typeface="Calibri"/>
              </a:rPr>
              <a:t>o</a:t>
            </a:r>
            <a:endParaRPr sz="30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24422" y="2683129"/>
            <a:ext cx="704578" cy="406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55"/>
              </a:lnSpc>
              <a:spcBef>
                <a:spcPts val="157"/>
              </a:spcBef>
            </a:pPr>
            <a:r>
              <a:rPr sz="4500" b="1" spc="0" baseline="2730" dirty="0">
                <a:latin typeface="Calibri"/>
                <a:cs typeface="Calibri"/>
              </a:rPr>
              <a:t>fi</a:t>
            </a:r>
            <a:r>
              <a:rPr sz="4500" b="1" spc="-9" baseline="2730" dirty="0">
                <a:latin typeface="Calibri"/>
                <a:cs typeface="Calibri"/>
              </a:rPr>
              <a:t>n</a:t>
            </a:r>
            <a:r>
              <a:rPr sz="4500" b="1" spc="0" baseline="2730" dirty="0">
                <a:latin typeface="Calibri"/>
                <a:cs typeface="Calibri"/>
              </a:rPr>
              <a:t>d</a:t>
            </a:r>
            <a:endParaRPr sz="30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34987" y="2683129"/>
            <a:ext cx="3651613" cy="406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55"/>
              </a:lnSpc>
              <a:spcBef>
                <a:spcPts val="157"/>
              </a:spcBef>
            </a:pPr>
            <a:r>
              <a:rPr sz="4500" b="1" spc="-4" baseline="2730" dirty="0">
                <a:latin typeface="Calibri"/>
                <a:cs typeface="Calibri"/>
              </a:rPr>
              <a:t>a</a:t>
            </a:r>
            <a:r>
              <a:rPr sz="4500" b="1" spc="0" baseline="2730" dirty="0">
                <a:latin typeface="Calibri"/>
                <a:cs typeface="Calibri"/>
              </a:rPr>
              <a:t>dd</a:t>
            </a:r>
            <a:r>
              <a:rPr sz="4500" b="1" spc="-9" baseline="2730" dirty="0">
                <a:latin typeface="Calibri"/>
                <a:cs typeface="Calibri"/>
              </a:rPr>
              <a:t>i</a:t>
            </a:r>
            <a:r>
              <a:rPr sz="4500" b="1" spc="0" baseline="2730" dirty="0">
                <a:latin typeface="Calibri"/>
                <a:cs typeface="Calibri"/>
              </a:rPr>
              <a:t>ti</a:t>
            </a:r>
            <a:r>
              <a:rPr sz="4500" b="1" spc="-4" baseline="2730" dirty="0">
                <a:latin typeface="Calibri"/>
                <a:cs typeface="Calibri"/>
              </a:rPr>
              <a:t>o</a:t>
            </a:r>
            <a:r>
              <a:rPr sz="4500" b="1" spc="0" baseline="2730" dirty="0">
                <a:latin typeface="Calibri"/>
                <a:cs typeface="Calibri"/>
              </a:rPr>
              <a:t>n</a:t>
            </a:r>
            <a:r>
              <a:rPr sz="4500" b="1" spc="-4" baseline="2730" dirty="0">
                <a:latin typeface="Calibri"/>
                <a:cs typeface="Calibri"/>
              </a:rPr>
              <a:t>a</a:t>
            </a:r>
            <a:r>
              <a:rPr sz="4500" b="1" spc="0" baseline="2730" dirty="0">
                <a:latin typeface="Calibri"/>
                <a:cs typeface="Calibri"/>
              </a:rPr>
              <a:t>l</a:t>
            </a:r>
            <a:r>
              <a:rPr sz="4500" b="1" spc="9" baseline="2730" dirty="0">
                <a:latin typeface="Calibri"/>
                <a:cs typeface="Calibri"/>
              </a:rPr>
              <a:t> </a:t>
            </a:r>
            <a:r>
              <a:rPr sz="4500" b="1" spc="0" baseline="2730" dirty="0">
                <a:latin typeface="Calibri"/>
                <a:cs typeface="Calibri"/>
              </a:rPr>
              <a:t>i</a:t>
            </a:r>
            <a:r>
              <a:rPr sz="4500" b="1" spc="-19" baseline="2730" dirty="0">
                <a:latin typeface="Calibri"/>
                <a:cs typeface="Calibri"/>
              </a:rPr>
              <a:t>n</a:t>
            </a:r>
            <a:r>
              <a:rPr sz="4500" b="1" spc="-50" baseline="2730" dirty="0">
                <a:latin typeface="Calibri"/>
                <a:cs typeface="Calibri"/>
              </a:rPr>
              <a:t>f</a:t>
            </a:r>
            <a:r>
              <a:rPr sz="4500" b="1" spc="0" baseline="2730" dirty="0">
                <a:latin typeface="Calibri"/>
                <a:cs typeface="Calibri"/>
              </a:rPr>
              <a:t>orm</a:t>
            </a:r>
            <a:r>
              <a:rPr sz="4500" b="1" spc="-34" baseline="2730" dirty="0">
                <a:latin typeface="Calibri"/>
                <a:cs typeface="Calibri"/>
              </a:rPr>
              <a:t>a</a:t>
            </a:r>
            <a:r>
              <a:rPr sz="4500" b="1" spc="0" baseline="2730" dirty="0">
                <a:latin typeface="Calibri"/>
                <a:cs typeface="Calibri"/>
              </a:rPr>
              <a:t>ti</a:t>
            </a:r>
            <a:r>
              <a:rPr sz="4500" b="1" spc="-4" baseline="2730" dirty="0">
                <a:latin typeface="Calibri"/>
                <a:cs typeface="Calibri"/>
              </a:rPr>
              <a:t>o</a:t>
            </a:r>
            <a:r>
              <a:rPr sz="4500" b="1" spc="0" baseline="2730" dirty="0">
                <a:latin typeface="Calibri"/>
                <a:cs typeface="Calibri"/>
              </a:rPr>
              <a:t>n</a:t>
            </a:r>
            <a:endParaRPr sz="3000" dirty="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267199" y="3505200"/>
            <a:ext cx="2590800" cy="160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4289">
              <a:lnSpc>
                <a:spcPts val="1935"/>
              </a:lnSpc>
              <a:spcBef>
                <a:spcPts val="96"/>
              </a:spcBef>
            </a:pPr>
            <a:endParaRPr lang="en-GB" sz="2700" spc="4" baseline="3034" dirty="0">
              <a:solidFill>
                <a:srgbClr val="990033"/>
              </a:solidFill>
              <a:latin typeface="Calibri"/>
              <a:cs typeface="Calibri"/>
              <a:hlinkClick r:id="rId3"/>
            </a:endParaRPr>
          </a:p>
          <a:p>
            <a:pPr marL="12700" marR="34289">
              <a:lnSpc>
                <a:spcPts val="1935"/>
              </a:lnSpc>
              <a:spcBef>
                <a:spcPts val="96"/>
              </a:spcBef>
            </a:pPr>
            <a:r>
              <a:rPr lang="en-GB" sz="2700" spc="4" baseline="3034" dirty="0">
                <a:solidFill>
                  <a:srgbClr val="990033"/>
                </a:solidFill>
                <a:latin typeface="Calibri"/>
                <a:cs typeface="Calibri"/>
                <a:hlinkClick r:id="rId3"/>
              </a:rPr>
              <a:t>Website:</a:t>
            </a:r>
          </a:p>
          <a:p>
            <a:pPr marL="12700" marR="34289">
              <a:lnSpc>
                <a:spcPts val="1935"/>
              </a:lnSpc>
              <a:spcBef>
                <a:spcPts val="96"/>
              </a:spcBef>
            </a:pPr>
            <a:r>
              <a:rPr sz="2700" spc="4" baseline="3034" dirty="0">
                <a:solidFill>
                  <a:srgbClr val="990033"/>
                </a:solidFill>
                <a:latin typeface="Calibri"/>
                <a:cs typeface="Calibri"/>
                <a:hlinkClick r:id="rId4"/>
              </a:rPr>
              <a:t>ww</a:t>
            </a:r>
            <a:r>
              <a:rPr sz="2700" spc="-119" baseline="3034" dirty="0">
                <a:solidFill>
                  <a:srgbClr val="990033"/>
                </a:solidFill>
                <a:latin typeface="Calibri"/>
                <a:cs typeface="Calibri"/>
                <a:hlinkClick r:id="rId4"/>
              </a:rPr>
              <a:t>w</a:t>
            </a:r>
            <a:r>
              <a:rPr sz="2700" spc="0" baseline="3034" dirty="0">
                <a:solidFill>
                  <a:srgbClr val="990033"/>
                </a:solidFill>
                <a:latin typeface="Calibri"/>
                <a:cs typeface="Calibri"/>
                <a:hlinkClick r:id="rId4"/>
              </a:rPr>
              <a:t>.bu</a:t>
            </a:r>
            <a:r>
              <a:rPr sz="2700" spc="4" baseline="3034" dirty="0">
                <a:solidFill>
                  <a:srgbClr val="990033"/>
                </a:solidFill>
                <a:latin typeface="Calibri"/>
                <a:cs typeface="Calibri"/>
                <a:hlinkClick r:id="rId4"/>
              </a:rPr>
              <a:t>s</a:t>
            </a:r>
            <a:r>
              <a:rPr sz="2700" spc="-4" baseline="3034" dirty="0">
                <a:solidFill>
                  <a:srgbClr val="990033"/>
                </a:solidFill>
                <a:latin typeface="Calibri"/>
                <a:cs typeface="Calibri"/>
                <a:hlinkClick r:id="rId4"/>
              </a:rPr>
              <a:t>i</a:t>
            </a:r>
            <a:r>
              <a:rPr sz="2700" spc="0" baseline="3034" dirty="0">
                <a:solidFill>
                  <a:srgbClr val="990033"/>
                </a:solidFill>
                <a:latin typeface="Calibri"/>
                <a:cs typeface="Calibri"/>
                <a:hlinkClick r:id="rId4"/>
              </a:rPr>
              <a:t>n</a:t>
            </a:r>
            <a:r>
              <a:rPr sz="2700" spc="-4" baseline="3034" dirty="0">
                <a:solidFill>
                  <a:srgbClr val="990033"/>
                </a:solidFill>
                <a:latin typeface="Calibri"/>
                <a:cs typeface="Calibri"/>
                <a:hlinkClick r:id="rId4"/>
              </a:rPr>
              <a:t>e</a:t>
            </a:r>
            <a:r>
              <a:rPr sz="2700" spc="0" baseline="3034" dirty="0">
                <a:solidFill>
                  <a:srgbClr val="990033"/>
                </a:solidFill>
                <a:latin typeface="Calibri"/>
                <a:cs typeface="Calibri"/>
                <a:hlinkClick r:id="rId4"/>
              </a:rPr>
              <a:t>t.o</a:t>
            </a:r>
            <a:r>
              <a:rPr sz="2700" spc="-29" baseline="3034" dirty="0">
                <a:solidFill>
                  <a:srgbClr val="990033"/>
                </a:solidFill>
                <a:latin typeface="Calibri"/>
                <a:cs typeface="Calibri"/>
                <a:hlinkClick r:id="rId4"/>
              </a:rPr>
              <a:t>r</a:t>
            </a:r>
            <a:r>
              <a:rPr sz="2700" spc="0" baseline="3034" dirty="0">
                <a:solidFill>
                  <a:srgbClr val="990033"/>
                </a:solidFill>
                <a:latin typeface="Calibri"/>
                <a:cs typeface="Calibri"/>
                <a:hlinkClick r:id="rId4"/>
              </a:rPr>
              <a:t>g</a:t>
            </a:r>
            <a:r>
              <a:rPr sz="2700" spc="4" baseline="3034" dirty="0">
                <a:solidFill>
                  <a:srgbClr val="990033"/>
                </a:solidFill>
                <a:latin typeface="Calibri"/>
                <a:cs typeface="Calibri"/>
                <a:hlinkClick r:id="rId4"/>
              </a:rPr>
              <a:t>.</a:t>
            </a:r>
            <a:r>
              <a:rPr sz="2700" spc="0" baseline="3034" dirty="0">
                <a:solidFill>
                  <a:srgbClr val="990033"/>
                </a:solidFill>
                <a:latin typeface="Calibri"/>
                <a:cs typeface="Calibri"/>
                <a:hlinkClick r:id="rId4"/>
              </a:rPr>
              <a:t>uk</a:t>
            </a:r>
            <a:endParaRPr lang="en-GB" sz="1800" dirty="0">
              <a:latin typeface="Calibri"/>
              <a:cs typeface="Calibri"/>
            </a:endParaRPr>
          </a:p>
          <a:p>
            <a:pPr marL="12700">
              <a:lnSpc>
                <a:spcPts val="2160"/>
              </a:lnSpc>
              <a:spcBef>
                <a:spcPts val="11"/>
              </a:spcBef>
            </a:pPr>
            <a:endParaRPr lang="en-GB" baseline="1517" dirty="0">
              <a:solidFill>
                <a:srgbClr val="990033"/>
              </a:solidFill>
              <a:latin typeface="Calibri"/>
              <a:cs typeface="Calibri"/>
            </a:endParaRPr>
          </a:p>
          <a:p>
            <a:pPr marL="12700">
              <a:lnSpc>
                <a:spcPts val="2160"/>
              </a:lnSpc>
              <a:spcBef>
                <a:spcPts val="11"/>
              </a:spcBef>
            </a:pPr>
            <a:r>
              <a:rPr lang="en-GB" sz="2700" baseline="1517" dirty="0">
                <a:solidFill>
                  <a:srgbClr val="990033"/>
                </a:solidFill>
                <a:latin typeface="Calibri"/>
                <a:cs typeface="Calibri"/>
              </a:rPr>
              <a:t> Email contact: </a:t>
            </a:r>
          </a:p>
          <a:p>
            <a:pPr marL="12700">
              <a:lnSpc>
                <a:spcPts val="2160"/>
              </a:lnSpc>
              <a:spcBef>
                <a:spcPts val="11"/>
              </a:spcBef>
            </a:pPr>
            <a:r>
              <a:rPr lang="en-GB" sz="2700" baseline="1517" dirty="0">
                <a:solidFill>
                  <a:srgbClr val="990033"/>
                </a:solidFill>
                <a:latin typeface="Calibri"/>
                <a:cs typeface="Calibri"/>
              </a:rPr>
              <a:t>businet@gmx.com</a:t>
            </a:r>
          </a:p>
        </p:txBody>
      </p:sp>
      <p:pic>
        <p:nvPicPr>
          <p:cNvPr id="11" name="Afbeelding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250" y="3486150"/>
            <a:ext cx="3333750" cy="32956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990033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</TotalTime>
  <Words>516</Words>
  <Application>Microsoft Office PowerPoint</Application>
  <PresentationFormat>Diavoorstelling (4:3)</PresentationFormat>
  <Paragraphs>121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Charlotte Colinet</dc:creator>
  <cp:lastModifiedBy>Griet Barrezeele</cp:lastModifiedBy>
  <cp:revision>36</cp:revision>
  <dcterms:modified xsi:type="dcterms:W3CDTF">2019-06-17T14:38:54Z</dcterms:modified>
</cp:coreProperties>
</file>