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4264"/>
    <a:srgbClr val="B5BB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0C7020-BD4D-44C6-8AE3-FD7F7FA77EEA}" v="64" dt="2024-01-10T18:38:32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50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vonne Farrand" userId="f59d778de0361a90" providerId="LiveId" clId="{010C7020-BD4D-44C6-8AE3-FD7F7FA77EEA}"/>
    <pc:docChg chg="undo redo custSel modSld">
      <pc:chgData name="Yvonne Farrand" userId="f59d778de0361a90" providerId="LiveId" clId="{010C7020-BD4D-44C6-8AE3-FD7F7FA77EEA}" dt="2024-01-10T18:40:40.209" v="490" actId="1076"/>
      <pc:docMkLst>
        <pc:docMk/>
      </pc:docMkLst>
      <pc:sldChg chg="addSp delSp modSp mod">
        <pc:chgData name="Yvonne Farrand" userId="f59d778de0361a90" providerId="LiveId" clId="{010C7020-BD4D-44C6-8AE3-FD7F7FA77EEA}" dt="2024-01-10T16:55:07.718" v="37" actId="165"/>
        <pc:sldMkLst>
          <pc:docMk/>
          <pc:sldMk cId="0" sldId="256"/>
        </pc:sldMkLst>
        <pc:spChg chg="add mod">
          <ac:chgData name="Yvonne Farrand" userId="f59d778de0361a90" providerId="LiveId" clId="{010C7020-BD4D-44C6-8AE3-FD7F7FA77EEA}" dt="2024-01-10T16:52:22.470" v="12" actId="2085"/>
          <ac:spMkLst>
            <pc:docMk/>
            <pc:sldMk cId="0" sldId="256"/>
            <ac:spMk id="6" creationId="{3FEDBA1E-9E87-923B-3A10-524D31AA3044}"/>
          </ac:spMkLst>
        </pc:spChg>
        <pc:spChg chg="add mod topLvl">
          <ac:chgData name="Yvonne Farrand" userId="f59d778de0361a90" providerId="LiveId" clId="{010C7020-BD4D-44C6-8AE3-FD7F7FA77EEA}" dt="2024-01-10T16:55:07.718" v="37" actId="165"/>
          <ac:spMkLst>
            <pc:docMk/>
            <pc:sldMk cId="0" sldId="256"/>
            <ac:spMk id="7" creationId="{CBD38E06-C27A-23DF-6432-6D0142502B07}"/>
          </ac:spMkLst>
        </pc:spChg>
        <pc:grpChg chg="add del mod">
          <ac:chgData name="Yvonne Farrand" userId="f59d778de0361a90" providerId="LiveId" clId="{010C7020-BD4D-44C6-8AE3-FD7F7FA77EEA}" dt="2024-01-10T16:55:07.718" v="37" actId="165"/>
          <ac:grpSpMkLst>
            <pc:docMk/>
            <pc:sldMk cId="0" sldId="256"/>
            <ac:grpSpMk id="8" creationId="{3C188C27-2B64-AFA8-6083-28A2913DAA00}"/>
          </ac:grpSpMkLst>
        </pc:grpChg>
        <pc:picChg chg="add mod ord topLvl modCrop">
          <ac:chgData name="Yvonne Farrand" userId="f59d778de0361a90" providerId="LiveId" clId="{010C7020-BD4D-44C6-8AE3-FD7F7FA77EEA}" dt="2024-01-10T16:55:07.718" v="37" actId="165"/>
          <ac:picMkLst>
            <pc:docMk/>
            <pc:sldMk cId="0" sldId="256"/>
            <ac:picMk id="5" creationId="{45B8B8EE-943A-9D99-6D4F-399560EECAC2}"/>
          </ac:picMkLst>
        </pc:picChg>
      </pc:sldChg>
      <pc:sldChg chg="addSp modSp mod">
        <pc:chgData name="Yvonne Farrand" userId="f59d778de0361a90" providerId="LiveId" clId="{010C7020-BD4D-44C6-8AE3-FD7F7FA77EEA}" dt="2024-01-10T18:26:53.738" v="346" actId="14826"/>
        <pc:sldMkLst>
          <pc:docMk/>
          <pc:sldMk cId="0" sldId="257"/>
        </pc:sldMkLst>
        <pc:spChg chg="mod">
          <ac:chgData name="Yvonne Farrand" userId="f59d778de0361a90" providerId="LiveId" clId="{010C7020-BD4D-44C6-8AE3-FD7F7FA77EEA}" dt="2024-01-10T17:03:50.222" v="163" actId="1076"/>
          <ac:spMkLst>
            <pc:docMk/>
            <pc:sldMk cId="0" sldId="257"/>
            <ac:spMk id="3" creationId="{00000000-0000-0000-0000-000000000000}"/>
          </ac:spMkLst>
        </pc:spChg>
        <pc:spChg chg="mod">
          <ac:chgData name="Yvonne Farrand" userId="f59d778de0361a90" providerId="LiveId" clId="{010C7020-BD4D-44C6-8AE3-FD7F7FA77EEA}" dt="2024-01-10T17:02:41.013" v="156" actId="20577"/>
          <ac:spMkLst>
            <pc:docMk/>
            <pc:sldMk cId="0" sldId="257"/>
            <ac:spMk id="6" creationId="{00000000-0000-0000-0000-000000000000}"/>
          </ac:spMkLst>
        </pc:spChg>
        <pc:spChg chg="mod">
          <ac:chgData name="Yvonne Farrand" userId="f59d778de0361a90" providerId="LiveId" clId="{010C7020-BD4D-44C6-8AE3-FD7F7FA77EEA}" dt="2024-01-10T16:57:31.188" v="55" actId="1076"/>
          <ac:spMkLst>
            <pc:docMk/>
            <pc:sldMk cId="0" sldId="257"/>
            <ac:spMk id="8" creationId="{00000000-0000-0000-0000-000000000000}"/>
          </ac:spMkLst>
        </pc:spChg>
        <pc:spChg chg="add mod">
          <ac:chgData name="Yvonne Farrand" userId="f59d778de0361a90" providerId="LiveId" clId="{010C7020-BD4D-44C6-8AE3-FD7F7FA77EEA}" dt="2024-01-10T16:58:34.372" v="66" actId="164"/>
          <ac:spMkLst>
            <pc:docMk/>
            <pc:sldMk cId="0" sldId="257"/>
            <ac:spMk id="16" creationId="{DBFF4818-948B-14EB-E0D2-27D4CC73C283}"/>
          </ac:spMkLst>
        </pc:spChg>
        <pc:spChg chg="add mod">
          <ac:chgData name="Yvonne Farrand" userId="f59d778de0361a90" providerId="LiveId" clId="{010C7020-BD4D-44C6-8AE3-FD7F7FA77EEA}" dt="2024-01-10T17:03:24.209" v="158" actId="1076"/>
          <ac:spMkLst>
            <pc:docMk/>
            <pc:sldMk cId="0" sldId="257"/>
            <ac:spMk id="18" creationId="{1B0D5002-93B7-F318-C3A3-C3F063DA388C}"/>
          </ac:spMkLst>
        </pc:spChg>
        <pc:spChg chg="add mod">
          <ac:chgData name="Yvonne Farrand" userId="f59d778de0361a90" providerId="LiveId" clId="{010C7020-BD4D-44C6-8AE3-FD7F7FA77EEA}" dt="2024-01-10T17:03:37.471" v="160" actId="1076"/>
          <ac:spMkLst>
            <pc:docMk/>
            <pc:sldMk cId="0" sldId="257"/>
            <ac:spMk id="19" creationId="{57DC53F5-1AEE-0788-BA10-CDA96CB012C4}"/>
          </ac:spMkLst>
        </pc:spChg>
        <pc:spChg chg="add mod">
          <ac:chgData name="Yvonne Farrand" userId="f59d778de0361a90" providerId="LiveId" clId="{010C7020-BD4D-44C6-8AE3-FD7F7FA77EEA}" dt="2024-01-10T17:03:46.176" v="162" actId="1076"/>
          <ac:spMkLst>
            <pc:docMk/>
            <pc:sldMk cId="0" sldId="257"/>
            <ac:spMk id="20" creationId="{DE04615D-8A75-1B42-A4A6-4EE58B052E53}"/>
          </ac:spMkLst>
        </pc:spChg>
        <pc:grpChg chg="add mod">
          <ac:chgData name="Yvonne Farrand" userId="f59d778de0361a90" providerId="LiveId" clId="{010C7020-BD4D-44C6-8AE3-FD7F7FA77EEA}" dt="2024-01-10T16:58:34.372" v="66" actId="164"/>
          <ac:grpSpMkLst>
            <pc:docMk/>
            <pc:sldMk cId="0" sldId="257"/>
            <ac:grpSpMk id="17" creationId="{E2353785-174B-3B12-DE43-537456066BF9}"/>
          </ac:grpSpMkLst>
        </pc:grpChg>
        <pc:picChg chg="mod">
          <ac:chgData name="Yvonne Farrand" userId="f59d778de0361a90" providerId="LiveId" clId="{010C7020-BD4D-44C6-8AE3-FD7F7FA77EEA}" dt="2024-01-10T18:26:53.738" v="346" actId="14826"/>
          <ac:picMkLst>
            <pc:docMk/>
            <pc:sldMk cId="0" sldId="257"/>
            <ac:picMk id="14" creationId="{58C1E1E5-1B87-03AE-2680-293D1325841C}"/>
          </ac:picMkLst>
        </pc:picChg>
        <pc:picChg chg="add mod ord">
          <ac:chgData name="Yvonne Farrand" userId="f59d778de0361a90" providerId="LiveId" clId="{010C7020-BD4D-44C6-8AE3-FD7F7FA77EEA}" dt="2024-01-10T16:58:34.372" v="66" actId="164"/>
          <ac:picMkLst>
            <pc:docMk/>
            <pc:sldMk cId="0" sldId="257"/>
            <ac:picMk id="15" creationId="{04969441-9A93-75FC-6D4D-679D2F0194B6}"/>
          </ac:picMkLst>
        </pc:picChg>
      </pc:sldChg>
      <pc:sldChg chg="addSp modSp">
        <pc:chgData name="Yvonne Farrand" userId="f59d778de0361a90" providerId="LiveId" clId="{010C7020-BD4D-44C6-8AE3-FD7F7FA77EEA}" dt="2024-01-10T16:58:41.398" v="67"/>
        <pc:sldMkLst>
          <pc:docMk/>
          <pc:sldMk cId="0" sldId="258"/>
        </pc:sldMkLst>
        <pc:spChg chg="mod">
          <ac:chgData name="Yvonne Farrand" userId="f59d778de0361a90" providerId="LiveId" clId="{010C7020-BD4D-44C6-8AE3-FD7F7FA77EEA}" dt="2024-01-10T16:58:41.398" v="67"/>
          <ac:spMkLst>
            <pc:docMk/>
            <pc:sldMk cId="0" sldId="258"/>
            <ac:spMk id="14" creationId="{200D722A-8D13-597B-81DE-066FBC785563}"/>
          </ac:spMkLst>
        </pc:spChg>
        <pc:grpChg chg="add mod">
          <ac:chgData name="Yvonne Farrand" userId="f59d778de0361a90" providerId="LiveId" clId="{010C7020-BD4D-44C6-8AE3-FD7F7FA77EEA}" dt="2024-01-10T16:58:41.398" v="67"/>
          <ac:grpSpMkLst>
            <pc:docMk/>
            <pc:sldMk cId="0" sldId="258"/>
            <ac:grpSpMk id="5" creationId="{51C5D7BF-615F-8540-1D5A-D10FD1B89B8F}"/>
          </ac:grpSpMkLst>
        </pc:grpChg>
        <pc:picChg chg="mod">
          <ac:chgData name="Yvonne Farrand" userId="f59d778de0361a90" providerId="LiveId" clId="{010C7020-BD4D-44C6-8AE3-FD7F7FA77EEA}" dt="2024-01-10T16:58:41.398" v="67"/>
          <ac:picMkLst>
            <pc:docMk/>
            <pc:sldMk cId="0" sldId="258"/>
            <ac:picMk id="15" creationId="{1F648738-55C2-EEE0-31A4-BA501482C078}"/>
          </ac:picMkLst>
        </pc:picChg>
      </pc:sldChg>
      <pc:sldChg chg="addSp delSp modSp mod">
        <pc:chgData name="Yvonne Farrand" userId="f59d778de0361a90" providerId="LiveId" clId="{010C7020-BD4D-44C6-8AE3-FD7F7FA77EEA}" dt="2024-01-10T18:28:11.547" v="355" actId="478"/>
        <pc:sldMkLst>
          <pc:docMk/>
          <pc:sldMk cId="0" sldId="259"/>
        </pc:sldMkLst>
        <pc:spChg chg="del mod">
          <ac:chgData name="Yvonne Farrand" userId="f59d778de0361a90" providerId="LiveId" clId="{010C7020-BD4D-44C6-8AE3-FD7F7FA77EEA}" dt="2024-01-10T17:18:04.356" v="236" actId="478"/>
          <ac:spMkLst>
            <pc:docMk/>
            <pc:sldMk cId="0" sldId="259"/>
            <ac:spMk id="14" creationId="{00000000-0000-0000-0000-000000000000}"/>
          </ac:spMkLst>
        </pc:spChg>
        <pc:spChg chg="mod">
          <ac:chgData name="Yvonne Farrand" userId="f59d778de0361a90" providerId="LiveId" clId="{010C7020-BD4D-44C6-8AE3-FD7F7FA77EEA}" dt="2024-01-10T16:58:46.449" v="68"/>
          <ac:spMkLst>
            <pc:docMk/>
            <pc:sldMk cId="0" sldId="259"/>
            <ac:spMk id="18" creationId="{A8E1FC6A-4275-9D26-8321-3E97A4F2B05E}"/>
          </ac:spMkLst>
        </pc:spChg>
        <pc:grpChg chg="add mod">
          <ac:chgData name="Yvonne Farrand" userId="f59d778de0361a90" providerId="LiveId" clId="{010C7020-BD4D-44C6-8AE3-FD7F7FA77EEA}" dt="2024-01-10T16:58:46.449" v="68"/>
          <ac:grpSpMkLst>
            <pc:docMk/>
            <pc:sldMk cId="0" sldId="259"/>
            <ac:grpSpMk id="10" creationId="{4410A92D-72D6-2005-13B6-4519476C355F}"/>
          </ac:grpSpMkLst>
        </pc:grpChg>
        <pc:picChg chg="mod">
          <ac:chgData name="Yvonne Farrand" userId="f59d778de0361a90" providerId="LiveId" clId="{010C7020-BD4D-44C6-8AE3-FD7F7FA77EEA}" dt="2024-01-10T16:58:46.449" v="68"/>
          <ac:picMkLst>
            <pc:docMk/>
            <pc:sldMk cId="0" sldId="259"/>
            <ac:picMk id="19" creationId="{FA7B9BD7-CFB4-1F8B-B555-9FA047B2190A}"/>
          </ac:picMkLst>
        </pc:picChg>
        <pc:picChg chg="add mod">
          <ac:chgData name="Yvonne Farrand" userId="f59d778de0361a90" providerId="LiveId" clId="{010C7020-BD4D-44C6-8AE3-FD7F7FA77EEA}" dt="2024-01-10T18:28:05.641" v="354" actId="1035"/>
          <ac:picMkLst>
            <pc:docMk/>
            <pc:sldMk cId="0" sldId="259"/>
            <ac:picMk id="20" creationId="{156D5FB3-1B66-BBEB-68BD-A7B96ADA199D}"/>
          </ac:picMkLst>
        </pc:picChg>
        <pc:picChg chg="add del mod">
          <ac:chgData name="Yvonne Farrand" userId="f59d778de0361a90" providerId="LiveId" clId="{010C7020-BD4D-44C6-8AE3-FD7F7FA77EEA}" dt="2024-01-10T18:28:11.547" v="355" actId="478"/>
          <ac:picMkLst>
            <pc:docMk/>
            <pc:sldMk cId="0" sldId="259"/>
            <ac:picMk id="21" creationId="{6A672296-A4C7-9F9B-74AD-D4DAFC3C81C8}"/>
          </ac:picMkLst>
        </pc:picChg>
      </pc:sldChg>
      <pc:sldChg chg="addSp delSp modSp mod">
        <pc:chgData name="Yvonne Farrand" userId="f59d778de0361a90" providerId="LiveId" clId="{010C7020-BD4D-44C6-8AE3-FD7F7FA77EEA}" dt="2024-01-10T18:30:15.137" v="372" actId="14826"/>
        <pc:sldMkLst>
          <pc:docMk/>
          <pc:sldMk cId="0" sldId="260"/>
        </pc:sldMkLst>
        <pc:spChg chg="mod">
          <ac:chgData name="Yvonne Farrand" userId="f59d778de0361a90" providerId="LiveId" clId="{010C7020-BD4D-44C6-8AE3-FD7F7FA77EEA}" dt="2024-01-10T18:29:16.798" v="371" actId="20577"/>
          <ac:spMkLst>
            <pc:docMk/>
            <pc:sldMk cId="0" sldId="260"/>
            <ac:spMk id="10" creationId="{00000000-0000-0000-0000-000000000000}"/>
          </ac:spMkLst>
        </pc:spChg>
        <pc:spChg chg="mod">
          <ac:chgData name="Yvonne Farrand" userId="f59d778de0361a90" providerId="LiveId" clId="{010C7020-BD4D-44C6-8AE3-FD7F7FA77EEA}" dt="2024-01-10T17:12:56.602" v="191" actId="1076"/>
          <ac:spMkLst>
            <pc:docMk/>
            <pc:sldMk cId="0" sldId="260"/>
            <ac:spMk id="11" creationId="{00000000-0000-0000-0000-000000000000}"/>
          </ac:spMkLst>
        </pc:spChg>
        <pc:spChg chg="del">
          <ac:chgData name="Yvonne Farrand" userId="f59d778de0361a90" providerId="LiveId" clId="{010C7020-BD4D-44C6-8AE3-FD7F7FA77EEA}" dt="2024-01-10T17:12:10.280" v="178" actId="478"/>
          <ac:spMkLst>
            <pc:docMk/>
            <pc:sldMk cId="0" sldId="260"/>
            <ac:spMk id="12" creationId="{00000000-0000-0000-0000-000000000000}"/>
          </ac:spMkLst>
        </pc:spChg>
        <pc:spChg chg="del">
          <ac:chgData name="Yvonne Farrand" userId="f59d778de0361a90" providerId="LiveId" clId="{010C7020-BD4D-44C6-8AE3-FD7F7FA77EEA}" dt="2024-01-10T17:14:50.106" v="207" actId="478"/>
          <ac:spMkLst>
            <pc:docMk/>
            <pc:sldMk cId="0" sldId="260"/>
            <ac:spMk id="14" creationId="{00000000-0000-0000-0000-000000000000}"/>
          </ac:spMkLst>
        </pc:spChg>
        <pc:spChg chg="mod">
          <ac:chgData name="Yvonne Farrand" userId="f59d778de0361a90" providerId="LiveId" clId="{010C7020-BD4D-44C6-8AE3-FD7F7FA77EEA}" dt="2024-01-10T16:58:51.108" v="69"/>
          <ac:spMkLst>
            <pc:docMk/>
            <pc:sldMk cId="0" sldId="260"/>
            <ac:spMk id="19" creationId="{55B7D008-DBC4-0BF7-BA71-04BF7B1C864B}"/>
          </ac:spMkLst>
        </pc:spChg>
        <pc:grpChg chg="add mod">
          <ac:chgData name="Yvonne Farrand" userId="f59d778de0361a90" providerId="LiveId" clId="{010C7020-BD4D-44C6-8AE3-FD7F7FA77EEA}" dt="2024-01-10T16:58:51.108" v="69"/>
          <ac:grpSpMkLst>
            <pc:docMk/>
            <pc:sldMk cId="0" sldId="260"/>
            <ac:grpSpMk id="18" creationId="{55EE38FF-D5EE-200C-BFF6-D77BBB11A027}"/>
          </ac:grpSpMkLst>
        </pc:grpChg>
        <pc:picChg chg="mod">
          <ac:chgData name="Yvonne Farrand" userId="f59d778de0361a90" providerId="LiveId" clId="{010C7020-BD4D-44C6-8AE3-FD7F7FA77EEA}" dt="2024-01-10T16:58:51.108" v="69"/>
          <ac:picMkLst>
            <pc:docMk/>
            <pc:sldMk cId="0" sldId="260"/>
            <ac:picMk id="20" creationId="{6433D5E9-35AF-CC2E-9107-67C02287B176}"/>
          </ac:picMkLst>
        </pc:picChg>
        <pc:picChg chg="add mod modCrop">
          <ac:chgData name="Yvonne Farrand" userId="f59d778de0361a90" providerId="LiveId" clId="{010C7020-BD4D-44C6-8AE3-FD7F7FA77EEA}" dt="2024-01-10T18:28:51.439" v="356" actId="14826"/>
          <ac:picMkLst>
            <pc:docMk/>
            <pc:sldMk cId="0" sldId="260"/>
            <ac:picMk id="22" creationId="{77E6A8DD-0A86-27ED-E1FD-50D6130609A6}"/>
          </ac:picMkLst>
        </pc:picChg>
        <pc:picChg chg="add mod modCrop">
          <ac:chgData name="Yvonne Farrand" userId="f59d778de0361a90" providerId="LiveId" clId="{010C7020-BD4D-44C6-8AE3-FD7F7FA77EEA}" dt="2024-01-10T18:30:15.137" v="372" actId="14826"/>
          <ac:picMkLst>
            <pc:docMk/>
            <pc:sldMk cId="0" sldId="260"/>
            <ac:picMk id="24" creationId="{4EEA917C-A855-2BA0-4331-76DD01A54FB6}"/>
          </ac:picMkLst>
        </pc:picChg>
      </pc:sldChg>
      <pc:sldChg chg="addSp modSp">
        <pc:chgData name="Yvonne Farrand" userId="f59d778de0361a90" providerId="LiveId" clId="{010C7020-BD4D-44C6-8AE3-FD7F7FA77EEA}" dt="2024-01-10T16:59:03.080" v="72"/>
        <pc:sldMkLst>
          <pc:docMk/>
          <pc:sldMk cId="0" sldId="261"/>
        </pc:sldMkLst>
        <pc:spChg chg="mod">
          <ac:chgData name="Yvonne Farrand" userId="f59d778de0361a90" providerId="LiveId" clId="{010C7020-BD4D-44C6-8AE3-FD7F7FA77EEA}" dt="2024-01-10T16:59:03.080" v="72"/>
          <ac:spMkLst>
            <pc:docMk/>
            <pc:sldMk cId="0" sldId="261"/>
            <ac:spMk id="21" creationId="{C08DA4A2-6FE6-5A3A-76E7-373BE9E4F991}"/>
          </ac:spMkLst>
        </pc:spChg>
        <pc:grpChg chg="add mod">
          <ac:chgData name="Yvonne Farrand" userId="f59d778de0361a90" providerId="LiveId" clId="{010C7020-BD4D-44C6-8AE3-FD7F7FA77EEA}" dt="2024-01-10T16:59:03.080" v="72"/>
          <ac:grpSpMkLst>
            <pc:docMk/>
            <pc:sldMk cId="0" sldId="261"/>
            <ac:grpSpMk id="20" creationId="{2E0C9A46-36D9-84E1-3AAF-6DA2B95F0192}"/>
          </ac:grpSpMkLst>
        </pc:grpChg>
        <pc:picChg chg="mod">
          <ac:chgData name="Yvonne Farrand" userId="f59d778de0361a90" providerId="LiveId" clId="{010C7020-BD4D-44C6-8AE3-FD7F7FA77EEA}" dt="2024-01-10T16:59:03.080" v="72"/>
          <ac:picMkLst>
            <pc:docMk/>
            <pc:sldMk cId="0" sldId="261"/>
            <ac:picMk id="22" creationId="{7D4AF333-CA6A-2D58-4878-153C00308C2C}"/>
          </ac:picMkLst>
        </pc:picChg>
      </pc:sldChg>
      <pc:sldChg chg="addSp delSp modSp mod">
        <pc:chgData name="Yvonne Farrand" userId="f59d778de0361a90" providerId="LiveId" clId="{010C7020-BD4D-44C6-8AE3-FD7F7FA77EEA}" dt="2024-01-10T18:40:40.209" v="490" actId="1076"/>
        <pc:sldMkLst>
          <pc:docMk/>
          <pc:sldMk cId="0" sldId="262"/>
        </pc:sldMkLst>
        <pc:spChg chg="mod">
          <ac:chgData name="Yvonne Farrand" userId="f59d778de0361a90" providerId="LiveId" clId="{010C7020-BD4D-44C6-8AE3-FD7F7FA77EEA}" dt="2024-01-10T18:40:31.514" v="489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Yvonne Farrand" userId="f59d778de0361a90" providerId="LiveId" clId="{010C7020-BD4D-44C6-8AE3-FD7F7FA77EEA}" dt="2024-01-10T18:40:03.746" v="456" actId="1076"/>
          <ac:spMkLst>
            <pc:docMk/>
            <pc:sldMk cId="0" sldId="262"/>
            <ac:spMk id="7" creationId="{00000000-0000-0000-0000-000000000000}"/>
          </ac:spMkLst>
        </pc:spChg>
        <pc:spChg chg="mod">
          <ac:chgData name="Yvonne Farrand" userId="f59d778de0361a90" providerId="LiveId" clId="{010C7020-BD4D-44C6-8AE3-FD7F7FA77EEA}" dt="2024-01-10T16:59:06.514" v="73"/>
          <ac:spMkLst>
            <pc:docMk/>
            <pc:sldMk cId="0" sldId="262"/>
            <ac:spMk id="13" creationId="{4FD49F9F-C2B5-0B99-1C41-9EBD7B402B2F}"/>
          </ac:spMkLst>
        </pc:spChg>
        <pc:grpChg chg="add mod">
          <ac:chgData name="Yvonne Farrand" userId="f59d778de0361a90" providerId="LiveId" clId="{010C7020-BD4D-44C6-8AE3-FD7F7FA77EEA}" dt="2024-01-10T16:59:06.514" v="73"/>
          <ac:grpSpMkLst>
            <pc:docMk/>
            <pc:sldMk cId="0" sldId="262"/>
            <ac:grpSpMk id="12" creationId="{F20E05FC-FA24-BED3-C2EC-C02DEDE6A392}"/>
          </ac:grpSpMkLst>
        </pc:grpChg>
        <pc:picChg chg="mod">
          <ac:chgData name="Yvonne Farrand" userId="f59d778de0361a90" providerId="LiveId" clId="{010C7020-BD4D-44C6-8AE3-FD7F7FA77EEA}" dt="2024-01-10T18:40:40.209" v="490" actId="1076"/>
          <ac:picMkLst>
            <pc:docMk/>
            <pc:sldMk cId="0" sldId="262"/>
            <ac:picMk id="11" creationId="{00000000-0000-0000-0000-000000000000}"/>
          </ac:picMkLst>
        </pc:picChg>
        <pc:picChg chg="mod">
          <ac:chgData name="Yvonne Farrand" userId="f59d778de0361a90" providerId="LiveId" clId="{010C7020-BD4D-44C6-8AE3-FD7F7FA77EEA}" dt="2024-01-10T16:59:06.514" v="73"/>
          <ac:picMkLst>
            <pc:docMk/>
            <pc:sldMk cId="0" sldId="262"/>
            <ac:picMk id="14" creationId="{8024CE8B-28F3-A186-E97D-1D057C194BB8}"/>
          </ac:picMkLst>
        </pc:picChg>
        <pc:picChg chg="add del mod">
          <ac:chgData name="Yvonne Farrand" userId="f59d778de0361a90" providerId="LiveId" clId="{010C7020-BD4D-44C6-8AE3-FD7F7FA77EEA}" dt="2024-01-10T18:37:49.377" v="405" actId="14100"/>
          <ac:picMkLst>
            <pc:docMk/>
            <pc:sldMk cId="0" sldId="262"/>
            <ac:picMk id="15" creationId="{F9A594C5-2EEA-5E3E-50DE-92296F0CC1F2}"/>
          </ac:picMkLst>
        </pc:picChg>
        <pc:picChg chg="add mod">
          <ac:chgData name="Yvonne Farrand" userId="f59d778de0361a90" providerId="LiveId" clId="{010C7020-BD4D-44C6-8AE3-FD7F7FA77EEA}" dt="2024-01-10T18:40:20.202" v="475" actId="1076"/>
          <ac:picMkLst>
            <pc:docMk/>
            <pc:sldMk cId="0" sldId="262"/>
            <ac:picMk id="16" creationId="{F9A594C5-2EEA-5E3E-50DE-92296F0CC1F2}"/>
          </ac:picMkLst>
        </pc:picChg>
        <pc:picChg chg="add mod">
          <ac:chgData name="Yvonne Farrand" userId="f59d778de0361a90" providerId="LiveId" clId="{010C7020-BD4D-44C6-8AE3-FD7F7FA77EEA}" dt="2024-01-10T18:39:38.694" v="448" actId="1076"/>
          <ac:picMkLst>
            <pc:docMk/>
            <pc:sldMk cId="0" sldId="262"/>
            <ac:picMk id="17" creationId="{F212DF86-2830-B3CE-DB43-F373A22408AB}"/>
          </ac:picMkLst>
        </pc:picChg>
      </pc:sldChg>
      <pc:sldChg chg="addSp delSp modSp mod">
        <pc:chgData name="Yvonne Farrand" userId="f59d778de0361a90" providerId="LiveId" clId="{010C7020-BD4D-44C6-8AE3-FD7F7FA77EEA}" dt="2024-01-10T18:32:33.133" v="382" actId="14826"/>
        <pc:sldMkLst>
          <pc:docMk/>
          <pc:sldMk cId="785989922" sldId="263"/>
        </pc:sldMkLst>
        <pc:spChg chg="mod">
          <ac:chgData name="Yvonne Farrand" userId="f59d778de0361a90" providerId="LiveId" clId="{010C7020-BD4D-44C6-8AE3-FD7F7FA77EEA}" dt="2024-01-10T17:19:36.378" v="247" actId="20577"/>
          <ac:spMkLst>
            <pc:docMk/>
            <pc:sldMk cId="785989922" sldId="263"/>
            <ac:spMk id="8" creationId="{00000000-0000-0000-0000-000000000000}"/>
          </ac:spMkLst>
        </pc:spChg>
        <pc:spChg chg="mod">
          <ac:chgData name="Yvonne Farrand" userId="f59d778de0361a90" providerId="LiveId" clId="{010C7020-BD4D-44C6-8AE3-FD7F7FA77EEA}" dt="2024-01-10T17:18:32.124" v="239" actId="1076"/>
          <ac:spMkLst>
            <pc:docMk/>
            <pc:sldMk cId="785989922" sldId="263"/>
            <ac:spMk id="11" creationId="{00000000-0000-0000-0000-000000000000}"/>
          </ac:spMkLst>
        </pc:spChg>
        <pc:spChg chg="del">
          <ac:chgData name="Yvonne Farrand" userId="f59d778de0361a90" providerId="LiveId" clId="{010C7020-BD4D-44C6-8AE3-FD7F7FA77EEA}" dt="2024-01-10T17:27:11.870" v="284" actId="478"/>
          <ac:spMkLst>
            <pc:docMk/>
            <pc:sldMk cId="785989922" sldId="263"/>
            <ac:spMk id="12" creationId="{00000000-0000-0000-0000-000000000000}"/>
          </ac:spMkLst>
        </pc:spChg>
        <pc:spChg chg="mod">
          <ac:chgData name="Yvonne Farrand" userId="f59d778de0361a90" providerId="LiveId" clId="{010C7020-BD4D-44C6-8AE3-FD7F7FA77EEA}" dt="2024-01-10T18:31:54.264" v="381" actId="14100"/>
          <ac:spMkLst>
            <pc:docMk/>
            <pc:sldMk cId="785989922" sldId="263"/>
            <ac:spMk id="13" creationId="{00000000-0000-0000-0000-000000000000}"/>
          </ac:spMkLst>
        </pc:spChg>
        <pc:spChg chg="mod">
          <ac:chgData name="Yvonne Farrand" userId="f59d778de0361a90" providerId="LiveId" clId="{010C7020-BD4D-44C6-8AE3-FD7F7FA77EEA}" dt="2024-01-10T17:20:03.597" v="249" actId="14100"/>
          <ac:spMkLst>
            <pc:docMk/>
            <pc:sldMk cId="785989922" sldId="263"/>
            <ac:spMk id="14" creationId="{00000000-0000-0000-0000-000000000000}"/>
          </ac:spMkLst>
        </pc:spChg>
        <pc:spChg chg="mod">
          <ac:chgData name="Yvonne Farrand" userId="f59d778de0361a90" providerId="LiveId" clId="{010C7020-BD4D-44C6-8AE3-FD7F7FA77EEA}" dt="2024-01-10T17:18:38.758" v="240" actId="1076"/>
          <ac:spMkLst>
            <pc:docMk/>
            <pc:sldMk cId="785989922" sldId="263"/>
            <ac:spMk id="15" creationId="{00000000-0000-0000-0000-000000000000}"/>
          </ac:spMkLst>
        </pc:spChg>
        <pc:spChg chg="del mod">
          <ac:chgData name="Yvonne Farrand" userId="f59d778de0361a90" providerId="LiveId" clId="{010C7020-BD4D-44C6-8AE3-FD7F7FA77EEA}" dt="2024-01-10T17:40:08.429" v="331" actId="478"/>
          <ac:spMkLst>
            <pc:docMk/>
            <pc:sldMk cId="785989922" sldId="263"/>
            <ac:spMk id="16" creationId="{00000000-0000-0000-0000-000000000000}"/>
          </ac:spMkLst>
        </pc:spChg>
        <pc:spChg chg="mod">
          <ac:chgData name="Yvonne Farrand" userId="f59d778de0361a90" providerId="LiveId" clId="{010C7020-BD4D-44C6-8AE3-FD7F7FA77EEA}" dt="2024-01-10T17:18:49.838" v="242" actId="1076"/>
          <ac:spMkLst>
            <pc:docMk/>
            <pc:sldMk cId="785989922" sldId="263"/>
            <ac:spMk id="17" creationId="{00000000-0000-0000-0000-000000000000}"/>
          </ac:spMkLst>
        </pc:spChg>
        <pc:spChg chg="mod">
          <ac:chgData name="Yvonne Farrand" userId="f59d778de0361a90" providerId="LiveId" clId="{010C7020-BD4D-44C6-8AE3-FD7F7FA77EEA}" dt="2024-01-10T16:58:54.597" v="70"/>
          <ac:spMkLst>
            <pc:docMk/>
            <pc:sldMk cId="785989922" sldId="263"/>
            <ac:spMk id="19" creationId="{632395D5-7293-7135-2AAE-B73EF22A10DA}"/>
          </ac:spMkLst>
        </pc:spChg>
        <pc:grpChg chg="add mod">
          <ac:chgData name="Yvonne Farrand" userId="f59d778de0361a90" providerId="LiveId" clId="{010C7020-BD4D-44C6-8AE3-FD7F7FA77EEA}" dt="2024-01-10T16:58:54.597" v="70"/>
          <ac:grpSpMkLst>
            <pc:docMk/>
            <pc:sldMk cId="785989922" sldId="263"/>
            <ac:grpSpMk id="18" creationId="{2693B143-F1DA-C9A8-68E2-651CFC222E93}"/>
          </ac:grpSpMkLst>
        </pc:grpChg>
        <pc:picChg chg="mod">
          <ac:chgData name="Yvonne Farrand" userId="f59d778de0361a90" providerId="LiveId" clId="{010C7020-BD4D-44C6-8AE3-FD7F7FA77EEA}" dt="2024-01-10T16:58:54.597" v="70"/>
          <ac:picMkLst>
            <pc:docMk/>
            <pc:sldMk cId="785989922" sldId="263"/>
            <ac:picMk id="20" creationId="{F1647319-4FBD-CFD1-21FF-82288EEB97C7}"/>
          </ac:picMkLst>
        </pc:picChg>
        <pc:picChg chg="add mod modCrop">
          <ac:chgData name="Yvonne Farrand" userId="f59d778de0361a90" providerId="LiveId" clId="{010C7020-BD4D-44C6-8AE3-FD7F7FA77EEA}" dt="2024-01-10T18:32:33.133" v="382" actId="14826"/>
          <ac:picMkLst>
            <pc:docMk/>
            <pc:sldMk cId="785989922" sldId="263"/>
            <ac:picMk id="22" creationId="{73F9D605-C769-4C5A-E2AF-A35B164CE725}"/>
          </ac:picMkLst>
        </pc:picChg>
        <pc:picChg chg="add mod modCrop">
          <ac:chgData name="Yvonne Farrand" userId="f59d778de0361a90" providerId="LiveId" clId="{010C7020-BD4D-44C6-8AE3-FD7F7FA77EEA}" dt="2024-01-10T18:31:33.349" v="379" actId="14100"/>
          <ac:picMkLst>
            <pc:docMk/>
            <pc:sldMk cId="785989922" sldId="263"/>
            <ac:picMk id="24" creationId="{DC26F5F9-9A00-8BDF-E712-939257687C01}"/>
          </ac:picMkLst>
        </pc:picChg>
        <pc:picChg chg="add mod modCrop">
          <ac:chgData name="Yvonne Farrand" userId="f59d778de0361a90" providerId="LiveId" clId="{010C7020-BD4D-44C6-8AE3-FD7F7FA77EEA}" dt="2024-01-10T17:42:43.439" v="345" actId="14100"/>
          <ac:picMkLst>
            <pc:docMk/>
            <pc:sldMk cId="785989922" sldId="263"/>
            <ac:picMk id="26" creationId="{37954D1F-68E9-0528-3DFB-A71F795B4641}"/>
          </ac:picMkLst>
        </pc:picChg>
      </pc:sldChg>
      <pc:sldChg chg="addSp delSp modSp mod">
        <pc:chgData name="Yvonne Farrand" userId="f59d778de0361a90" providerId="LiveId" clId="{010C7020-BD4D-44C6-8AE3-FD7F7FA77EEA}" dt="2024-01-10T18:34:07.097" v="384" actId="14826"/>
        <pc:sldMkLst>
          <pc:docMk/>
          <pc:sldMk cId="1414468250" sldId="264"/>
        </pc:sldMkLst>
        <pc:spChg chg="del mod">
          <ac:chgData name="Yvonne Farrand" userId="f59d778de0361a90" providerId="LiveId" clId="{010C7020-BD4D-44C6-8AE3-FD7F7FA77EEA}" dt="2024-01-10T17:34:05.108" v="305" actId="478"/>
          <ac:spMkLst>
            <pc:docMk/>
            <pc:sldMk cId="1414468250" sldId="264"/>
            <ac:spMk id="14" creationId="{00000000-0000-0000-0000-000000000000}"/>
          </ac:spMkLst>
        </pc:spChg>
        <pc:spChg chg="mod">
          <ac:chgData name="Yvonne Farrand" userId="f59d778de0361a90" providerId="LiveId" clId="{010C7020-BD4D-44C6-8AE3-FD7F7FA77EEA}" dt="2024-01-10T16:59:52.098" v="77" actId="1076"/>
          <ac:spMkLst>
            <pc:docMk/>
            <pc:sldMk cId="1414468250" sldId="264"/>
            <ac:spMk id="15" creationId="{00000000-0000-0000-0000-000000000000}"/>
          </ac:spMkLst>
        </pc:spChg>
        <pc:spChg chg="del">
          <ac:chgData name="Yvonne Farrand" userId="f59d778de0361a90" providerId="LiveId" clId="{010C7020-BD4D-44C6-8AE3-FD7F7FA77EEA}" dt="2024-01-10T17:31:21.265" v="291" actId="478"/>
          <ac:spMkLst>
            <pc:docMk/>
            <pc:sldMk cId="1414468250" sldId="264"/>
            <ac:spMk id="16" creationId="{00000000-0000-0000-0000-000000000000}"/>
          </ac:spMkLst>
        </pc:spChg>
        <pc:spChg chg="mod">
          <ac:chgData name="Yvonne Farrand" userId="f59d778de0361a90" providerId="LiveId" clId="{010C7020-BD4D-44C6-8AE3-FD7F7FA77EEA}" dt="2024-01-10T16:58:59.298" v="71"/>
          <ac:spMkLst>
            <pc:docMk/>
            <pc:sldMk cId="1414468250" sldId="264"/>
            <ac:spMk id="19" creationId="{A7ADDC9F-5CF1-B432-ABF3-202F803B00C0}"/>
          </ac:spMkLst>
        </pc:spChg>
        <pc:grpChg chg="add mod">
          <ac:chgData name="Yvonne Farrand" userId="f59d778de0361a90" providerId="LiveId" clId="{010C7020-BD4D-44C6-8AE3-FD7F7FA77EEA}" dt="2024-01-10T16:58:59.298" v="71"/>
          <ac:grpSpMkLst>
            <pc:docMk/>
            <pc:sldMk cId="1414468250" sldId="264"/>
            <ac:grpSpMk id="18" creationId="{D1A668BE-29FB-7C67-245B-7B7C4A30E540}"/>
          </ac:grpSpMkLst>
        </pc:grpChg>
        <pc:picChg chg="mod">
          <ac:chgData name="Yvonne Farrand" userId="f59d778de0361a90" providerId="LiveId" clId="{010C7020-BD4D-44C6-8AE3-FD7F7FA77EEA}" dt="2024-01-10T16:58:59.298" v="71"/>
          <ac:picMkLst>
            <pc:docMk/>
            <pc:sldMk cId="1414468250" sldId="264"/>
            <ac:picMk id="20" creationId="{46F1C3F2-4325-4EE5-248C-0888F1CA9B8E}"/>
          </ac:picMkLst>
        </pc:picChg>
        <pc:picChg chg="add mod modCrop">
          <ac:chgData name="Yvonne Farrand" userId="f59d778de0361a90" providerId="LiveId" clId="{010C7020-BD4D-44C6-8AE3-FD7F7FA77EEA}" dt="2024-01-10T18:34:07.097" v="384" actId="14826"/>
          <ac:picMkLst>
            <pc:docMk/>
            <pc:sldMk cId="1414468250" sldId="264"/>
            <ac:picMk id="22" creationId="{089FA768-9C47-8687-C76C-80F642555EF4}"/>
          </ac:picMkLst>
        </pc:picChg>
        <pc:picChg chg="add mod modCrop">
          <ac:chgData name="Yvonne Farrand" userId="f59d778de0361a90" providerId="LiveId" clId="{010C7020-BD4D-44C6-8AE3-FD7F7FA77EEA}" dt="2024-01-10T18:33:27.250" v="383" actId="14826"/>
          <ac:picMkLst>
            <pc:docMk/>
            <pc:sldMk cId="1414468250" sldId="264"/>
            <ac:picMk id="24" creationId="{8FA5037B-2D76-E91E-2B85-75EA9B21424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g"/><Relationship Id="rId5" Type="http://schemas.openxmlformats.org/officeDocument/2006/relationships/image" Target="../media/image17.jp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hyperlink" Target="http://www.businet.org.uk" TargetMode="External"/><Relationship Id="rId7" Type="http://schemas.openxmlformats.org/officeDocument/2006/relationships/image" Target="../media/image2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9.png"/><Relationship Id="rId10" Type="http://schemas.openxmlformats.org/officeDocument/2006/relationships/image" Target="../media/image23.svg"/><Relationship Id="rId4" Type="http://schemas.openxmlformats.org/officeDocument/2006/relationships/hyperlink" Target="http://www.businet.org.uk/" TargetMode="External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811527" y="2506599"/>
            <a:ext cx="4071923" cy="18244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0601" marR="481349" algn="ctr">
              <a:lnSpc>
                <a:spcPts val="6820"/>
              </a:lnSpc>
              <a:spcBef>
                <a:spcPts val="341"/>
              </a:spcBef>
            </a:pPr>
            <a:r>
              <a:rPr sz="9900" spc="0" baseline="3309" dirty="0">
                <a:solidFill>
                  <a:srgbClr val="FFFFFF"/>
                </a:solidFill>
                <a:latin typeface="Calibri"/>
                <a:cs typeface="Calibri"/>
              </a:rPr>
              <a:t>BUSINET</a:t>
            </a:r>
            <a:endParaRPr sz="6600" dirty="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3254"/>
              </a:spcBef>
            </a:pPr>
            <a:r>
              <a:rPr sz="3200" spc="0" dirty="0">
                <a:solidFill>
                  <a:srgbClr val="B84542"/>
                </a:solidFill>
                <a:latin typeface="Calibri"/>
                <a:cs typeface="Calibri"/>
              </a:rPr>
              <a:t>I</a:t>
            </a:r>
            <a:r>
              <a:rPr sz="3200" spc="-29" dirty="0">
                <a:solidFill>
                  <a:srgbClr val="B84542"/>
                </a:solidFill>
                <a:latin typeface="Calibri"/>
                <a:cs typeface="Calibri"/>
              </a:rPr>
              <a:t>n</a:t>
            </a:r>
            <a:r>
              <a:rPr sz="3200" spc="0" dirty="0">
                <a:solidFill>
                  <a:srgbClr val="B84542"/>
                </a:solidFill>
                <a:latin typeface="Calibri"/>
                <a:cs typeface="Calibri"/>
              </a:rPr>
              <a:t>t</a:t>
            </a:r>
            <a:r>
              <a:rPr sz="3200" spc="-54" dirty="0">
                <a:solidFill>
                  <a:srgbClr val="B84542"/>
                </a:solidFill>
                <a:latin typeface="Calibri"/>
                <a:cs typeface="Calibri"/>
              </a:rPr>
              <a:t>r</a:t>
            </a:r>
            <a:r>
              <a:rPr sz="3200" spc="0" dirty="0">
                <a:solidFill>
                  <a:srgbClr val="B84542"/>
                </a:solidFill>
                <a:latin typeface="Calibri"/>
                <a:cs typeface="Calibri"/>
              </a:rPr>
              <a:t>oducing</a:t>
            </a:r>
            <a:r>
              <a:rPr sz="3200" spc="24" dirty="0">
                <a:solidFill>
                  <a:srgbClr val="B84542"/>
                </a:solidFill>
                <a:latin typeface="Calibri"/>
                <a:cs typeface="Calibri"/>
              </a:rPr>
              <a:t> </a:t>
            </a:r>
            <a:r>
              <a:rPr sz="3200" spc="0" dirty="0">
                <a:solidFill>
                  <a:srgbClr val="B84542"/>
                </a:solidFill>
                <a:latin typeface="Calibri"/>
                <a:cs typeface="Calibri"/>
              </a:rPr>
              <a:t>the n</a:t>
            </a:r>
            <a:r>
              <a:rPr sz="3200" spc="-14" dirty="0">
                <a:solidFill>
                  <a:srgbClr val="B84542"/>
                </a:solidFill>
                <a:latin typeface="Calibri"/>
                <a:cs typeface="Calibri"/>
              </a:rPr>
              <a:t>e</a:t>
            </a:r>
            <a:r>
              <a:rPr sz="3200" spc="0" dirty="0">
                <a:solidFill>
                  <a:srgbClr val="B84542"/>
                </a:solidFill>
                <a:latin typeface="Calibri"/>
                <a:cs typeface="Calibri"/>
              </a:rPr>
              <a:t>t</a:t>
            </a:r>
            <a:r>
              <a:rPr sz="3200" spc="-29" dirty="0">
                <a:solidFill>
                  <a:srgbClr val="B84542"/>
                </a:solidFill>
                <a:latin typeface="Calibri"/>
                <a:cs typeface="Calibri"/>
              </a:rPr>
              <a:t>w</a:t>
            </a:r>
            <a:r>
              <a:rPr sz="3200" spc="0" dirty="0">
                <a:solidFill>
                  <a:srgbClr val="B84542"/>
                </a:solidFill>
                <a:latin typeface="Calibri"/>
                <a:cs typeface="Calibri"/>
              </a:rPr>
              <a:t>ork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EDBA1E-9E87-923B-3A10-524D31AA3044}"/>
              </a:ext>
            </a:extLst>
          </p:cNvPr>
          <p:cNvSpPr/>
          <p:nvPr/>
        </p:nvSpPr>
        <p:spPr>
          <a:xfrm>
            <a:off x="7010400" y="932250"/>
            <a:ext cx="1676400" cy="116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D38E06-C27A-23DF-6432-6D0142502B07}"/>
              </a:ext>
            </a:extLst>
          </p:cNvPr>
          <p:cNvSpPr/>
          <p:nvPr/>
        </p:nvSpPr>
        <p:spPr>
          <a:xfrm>
            <a:off x="7010400" y="950100"/>
            <a:ext cx="1736550" cy="116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black background with red and grey text&#10;&#10;Description automatically generated">
            <a:extLst>
              <a:ext uri="{FF2B5EF4-FFF2-40B4-BE49-F238E27FC236}">
                <a16:creationId xmlns:a16="http://schemas.microsoft.com/office/drawing/2014/main" id="{45B8B8EE-943A-9D99-6D4F-399560EECAC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70550" y="950100"/>
            <a:ext cx="1905000" cy="1167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808226" y="2864739"/>
            <a:ext cx="190500" cy="195072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808226" y="3267075"/>
            <a:ext cx="190500" cy="195072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5695569" y="1816353"/>
            <a:ext cx="2441194" cy="3570351"/>
          </a:xfrm>
          <a:custGeom>
            <a:avLst/>
            <a:gdLst/>
            <a:ahLst/>
            <a:cxnLst/>
            <a:rect l="l" t="t" r="r" b="b"/>
            <a:pathLst>
              <a:path w="2441194" h="3570351">
                <a:moveTo>
                  <a:pt x="0" y="3570351"/>
                </a:moveTo>
                <a:lnTo>
                  <a:pt x="2441194" y="3570351"/>
                </a:lnTo>
                <a:lnTo>
                  <a:pt x="2441194" y="0"/>
                </a:lnTo>
                <a:lnTo>
                  <a:pt x="0" y="0"/>
                </a:lnTo>
                <a:lnTo>
                  <a:pt x="0" y="3570351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1607058" y="758190"/>
            <a:ext cx="4853316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b="1" spc="0" baseline="3413" dirty="0">
                <a:latin typeface="Calibri"/>
                <a:cs typeface="Calibri"/>
              </a:rPr>
              <a:t>P</a:t>
            </a:r>
            <a:r>
              <a:rPr sz="6000" b="1" spc="-54" baseline="3413" dirty="0">
                <a:latin typeface="Calibri"/>
                <a:cs typeface="Calibri"/>
              </a:rPr>
              <a:t>r</a:t>
            </a:r>
            <a:r>
              <a:rPr sz="6000" b="1" spc="0" baseline="3413" dirty="0">
                <a:latin typeface="Calibri"/>
                <a:cs typeface="Calibri"/>
              </a:rPr>
              <a:t>es</a:t>
            </a:r>
            <a:r>
              <a:rPr sz="6000" b="1" spc="4" baseline="3413" dirty="0">
                <a:latin typeface="Calibri"/>
                <a:cs typeface="Calibri"/>
              </a:rPr>
              <a:t>e</a:t>
            </a:r>
            <a:r>
              <a:rPr sz="6000" b="1" spc="-29" baseline="3413" dirty="0">
                <a:latin typeface="Calibri"/>
                <a:cs typeface="Calibri"/>
              </a:rPr>
              <a:t>n</a:t>
            </a:r>
            <a:r>
              <a:rPr sz="6000" b="1" spc="-44" baseline="3413" dirty="0">
                <a:latin typeface="Calibri"/>
                <a:cs typeface="Calibri"/>
              </a:rPr>
              <a:t>ta</a:t>
            </a:r>
            <a:r>
              <a:rPr sz="6000" b="1" spc="0" baseline="3413" dirty="0">
                <a:latin typeface="Calibri"/>
                <a:cs typeface="Calibri"/>
              </a:rPr>
              <a:t>tion</a:t>
            </a:r>
            <a:r>
              <a:rPr sz="6000" b="1" spc="-5" baseline="3413" dirty="0">
                <a:latin typeface="Calibri"/>
                <a:cs typeface="Calibri"/>
              </a:rPr>
              <a:t> </a:t>
            </a:r>
            <a:r>
              <a:rPr sz="6000" b="1" spc="-9" baseline="3413" dirty="0">
                <a:latin typeface="Calibri"/>
                <a:cs typeface="Calibri"/>
              </a:rPr>
              <a:t>o</a:t>
            </a:r>
            <a:r>
              <a:rPr sz="6000" b="1" spc="-34" baseline="3413" dirty="0">
                <a:latin typeface="Calibri"/>
                <a:cs typeface="Calibri"/>
              </a:rPr>
              <a:t>v</a:t>
            </a:r>
            <a:r>
              <a:rPr sz="6000" b="1" spc="0" baseline="3413" dirty="0">
                <a:latin typeface="Calibri"/>
                <a:cs typeface="Calibri"/>
              </a:rPr>
              <a:t>e</a:t>
            </a:r>
            <a:r>
              <a:rPr sz="6000" b="1" spc="29" baseline="3413" dirty="0">
                <a:latin typeface="Calibri"/>
                <a:cs typeface="Calibri"/>
              </a:rPr>
              <a:t>r</a:t>
            </a:r>
            <a:r>
              <a:rPr sz="6000" b="1" spc="0" baseline="3413" dirty="0">
                <a:latin typeface="Calibri"/>
                <a:cs typeface="Calibri"/>
              </a:rPr>
              <a:t>view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8453" y="1723516"/>
            <a:ext cx="4224147" cy="30364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1159">
              <a:lnSpc>
                <a:spcPts val="2750"/>
              </a:lnSpc>
              <a:spcBef>
                <a:spcPts val="137"/>
              </a:spcBef>
            </a:pPr>
            <a:r>
              <a:rPr lang="en-US" sz="3900" spc="0" baseline="3150" dirty="0">
                <a:latin typeface="Calibri"/>
                <a:cs typeface="Calibri"/>
              </a:rPr>
              <a:t>1. </a:t>
            </a:r>
            <a:r>
              <a:rPr sz="3900" spc="0" baseline="3150" dirty="0">
                <a:latin typeface="Calibri"/>
                <a:cs typeface="Calibri"/>
              </a:rPr>
              <a:t>Wh</a:t>
            </a:r>
            <a:r>
              <a:rPr sz="3900" spc="-19" baseline="3150" dirty="0">
                <a:latin typeface="Calibri"/>
                <a:cs typeface="Calibri"/>
              </a:rPr>
              <a:t>a</a:t>
            </a:r>
            <a:r>
              <a:rPr sz="3900" spc="0" baseline="3150" dirty="0">
                <a:latin typeface="Calibri"/>
                <a:cs typeface="Calibri"/>
              </a:rPr>
              <a:t>t</a:t>
            </a:r>
            <a:r>
              <a:rPr sz="3900" spc="-4" baseline="3150" dirty="0">
                <a:latin typeface="Calibri"/>
                <a:cs typeface="Calibri"/>
              </a:rPr>
              <a:t> </a:t>
            </a:r>
            <a:r>
              <a:rPr sz="3900" spc="0" baseline="3150" dirty="0">
                <a:latin typeface="Calibri"/>
                <a:cs typeface="Calibri"/>
              </a:rPr>
              <a:t>is Busin</a:t>
            </a:r>
            <a:r>
              <a:rPr sz="3900" spc="-9" baseline="3150" dirty="0">
                <a:latin typeface="Calibri"/>
                <a:cs typeface="Calibri"/>
              </a:rPr>
              <a:t>e</a:t>
            </a:r>
            <a:r>
              <a:rPr sz="3900" spc="4" baseline="3150" dirty="0">
                <a:latin typeface="Calibri"/>
                <a:cs typeface="Calibri"/>
              </a:rPr>
              <a:t>t</a:t>
            </a:r>
            <a:r>
              <a:rPr sz="3900" spc="0" baseline="3150" dirty="0">
                <a:latin typeface="Calibri"/>
                <a:cs typeface="Calibri"/>
              </a:rPr>
              <a:t>?</a:t>
            </a:r>
            <a:endParaRPr sz="2600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874"/>
              </a:spcBef>
            </a:pPr>
            <a:r>
              <a:rPr lang="en-US" sz="2600" spc="0" dirty="0">
                <a:latin typeface="Calibri"/>
                <a:cs typeface="Calibri"/>
              </a:rPr>
              <a:t>2. </a:t>
            </a:r>
            <a:r>
              <a:rPr sz="2600" spc="0" dirty="0">
                <a:latin typeface="Calibri"/>
                <a:cs typeface="Calibri"/>
              </a:rPr>
              <a:t>The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0" dirty="0">
                <a:latin typeface="Calibri"/>
                <a:cs typeface="Calibri"/>
              </a:rPr>
              <a:t>opp</a:t>
            </a:r>
            <a:r>
              <a:rPr sz="2600" spc="-14" dirty="0">
                <a:latin typeface="Calibri"/>
                <a:cs typeface="Calibri"/>
              </a:rPr>
              <a:t>o</a:t>
            </a:r>
            <a:r>
              <a:rPr sz="2600" spc="0" dirty="0">
                <a:latin typeface="Calibri"/>
                <a:cs typeface="Calibri"/>
              </a:rPr>
              <a:t>rtuni</a:t>
            </a:r>
            <a:r>
              <a:rPr sz="2600" spc="4" dirty="0">
                <a:latin typeface="Calibri"/>
                <a:cs typeface="Calibri"/>
              </a:rPr>
              <a:t>t</a:t>
            </a:r>
            <a:r>
              <a:rPr sz="2600" spc="0" dirty="0">
                <a:latin typeface="Calibri"/>
                <a:cs typeface="Calibri"/>
              </a:rPr>
              <a:t>ies</a:t>
            </a:r>
            <a:r>
              <a:rPr lang="en-US" sz="2600" dirty="0">
                <a:cs typeface="Calibri"/>
              </a:rPr>
              <a:t> on offer</a:t>
            </a:r>
          </a:p>
          <a:p>
            <a:pPr marL="756792" marR="51159">
              <a:lnSpc>
                <a:spcPct val="101725"/>
              </a:lnSpc>
              <a:spcBef>
                <a:spcPts val="480"/>
              </a:spcBef>
            </a:pPr>
            <a:r>
              <a:rPr sz="2200" spc="0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2200" spc="-14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2200" spc="0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2200" spc="-25" dirty="0">
                <a:solidFill>
                  <a:srgbClr val="585858"/>
                </a:solidFill>
                <a:latin typeface="Calibri"/>
                <a:cs typeface="Calibri"/>
              </a:rPr>
              <a:t>w</a:t>
            </a:r>
            <a:r>
              <a:rPr sz="2200" spc="4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2200" spc="0" dirty="0">
                <a:solidFill>
                  <a:srgbClr val="585858"/>
                </a:solidFill>
                <a:latin typeface="Calibri"/>
                <a:cs typeface="Calibri"/>
              </a:rPr>
              <a:t>rking</a:t>
            </a:r>
            <a:endParaRPr sz="2200" dirty="0">
              <a:latin typeface="Calibri"/>
              <a:cs typeface="Calibri"/>
            </a:endParaRPr>
          </a:p>
          <a:p>
            <a:pPr marL="756792" marR="51159">
              <a:lnSpc>
                <a:spcPct val="101725"/>
              </a:lnSpc>
              <a:spcBef>
                <a:spcPts val="480"/>
              </a:spcBef>
            </a:pPr>
            <a:r>
              <a:rPr sz="2200" spc="0" dirty="0">
                <a:solidFill>
                  <a:srgbClr val="585858"/>
                </a:solidFill>
                <a:latin typeface="Calibri"/>
                <a:cs typeface="Calibri"/>
              </a:rPr>
              <a:t>Ac</a:t>
            </a:r>
            <a:r>
              <a:rPr sz="2200" spc="-9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2200" spc="0" dirty="0">
                <a:solidFill>
                  <a:srgbClr val="585858"/>
                </a:solidFill>
                <a:latin typeface="Calibri"/>
                <a:cs typeface="Calibri"/>
              </a:rPr>
              <a:t>ivities</a:t>
            </a:r>
            <a:endParaRPr lang="en-GB" sz="2200" spc="0" dirty="0">
              <a:solidFill>
                <a:srgbClr val="585858"/>
              </a:solidFill>
              <a:latin typeface="Calibri"/>
              <a:cs typeface="Calibri"/>
            </a:endParaRPr>
          </a:p>
          <a:p>
            <a:pPr marL="756792" marR="51159">
              <a:lnSpc>
                <a:spcPct val="101725"/>
              </a:lnSpc>
              <a:spcBef>
                <a:spcPts val="480"/>
              </a:spcBef>
            </a:pPr>
            <a:r>
              <a:rPr lang="en-GB" sz="2200" dirty="0">
                <a:solidFill>
                  <a:srgbClr val="585858"/>
                </a:solidFill>
                <a:latin typeface="Calibri"/>
                <a:cs typeface="Calibri"/>
              </a:rPr>
              <a:t>Project Partners</a:t>
            </a:r>
          </a:p>
          <a:p>
            <a:pPr marL="756792" marR="51159">
              <a:lnSpc>
                <a:spcPct val="101725"/>
              </a:lnSpc>
              <a:spcBef>
                <a:spcPts val="480"/>
              </a:spcBef>
            </a:pPr>
            <a:r>
              <a:rPr lang="en-GB" sz="2200" dirty="0">
                <a:solidFill>
                  <a:srgbClr val="585858"/>
                </a:solidFill>
                <a:latin typeface="Calibri"/>
                <a:cs typeface="Calibri"/>
              </a:rPr>
              <a:t>Curriculum Development</a:t>
            </a:r>
          </a:p>
          <a:p>
            <a:pPr marL="756792" marR="51159">
              <a:lnSpc>
                <a:spcPct val="101725"/>
              </a:lnSpc>
              <a:spcBef>
                <a:spcPts val="480"/>
              </a:spcBef>
            </a:pPr>
            <a:r>
              <a:rPr lang="en-GB" sz="2200" dirty="0">
                <a:solidFill>
                  <a:srgbClr val="585858"/>
                </a:solidFill>
                <a:latin typeface="Calibri"/>
                <a:cs typeface="Calibri"/>
              </a:rPr>
              <a:t>International Collaboration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8453" y="4860463"/>
            <a:ext cx="3538347" cy="10144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lang="en-US" sz="3900" spc="-184" baseline="3150" dirty="0">
                <a:latin typeface="Calibri"/>
                <a:cs typeface="Calibri"/>
              </a:rPr>
              <a:t>3. </a:t>
            </a:r>
            <a:r>
              <a:rPr sz="3900" spc="-184" baseline="3150" dirty="0">
                <a:latin typeface="Calibri"/>
                <a:cs typeface="Calibri"/>
              </a:rPr>
              <a:t>Y</a:t>
            </a:r>
            <a:r>
              <a:rPr sz="3900" spc="0" baseline="3150" dirty="0">
                <a:latin typeface="Calibri"/>
                <a:cs typeface="Calibri"/>
              </a:rPr>
              <a:t>our</a:t>
            </a:r>
            <a:r>
              <a:rPr sz="3900" spc="-14" baseline="3150" dirty="0">
                <a:latin typeface="Calibri"/>
                <a:cs typeface="Calibri"/>
              </a:rPr>
              <a:t> </a:t>
            </a:r>
            <a:r>
              <a:rPr sz="3900" spc="-19" baseline="3150" dirty="0">
                <a:latin typeface="Calibri"/>
                <a:cs typeface="Calibri"/>
              </a:rPr>
              <a:t>c</a:t>
            </a:r>
            <a:r>
              <a:rPr sz="3900" spc="0" baseline="3150" dirty="0">
                <a:latin typeface="Calibri"/>
                <a:cs typeface="Calibri"/>
              </a:rPr>
              <a:t>om</a:t>
            </a:r>
            <a:r>
              <a:rPr sz="3900" spc="-9" baseline="3150" dirty="0">
                <a:latin typeface="Calibri"/>
                <a:cs typeface="Calibri"/>
              </a:rPr>
              <a:t>m</a:t>
            </a:r>
            <a:r>
              <a:rPr sz="3900" spc="0" baseline="3150" dirty="0">
                <a:latin typeface="Calibri"/>
                <a:cs typeface="Calibri"/>
              </a:rPr>
              <a:t>itme</a:t>
            </a:r>
            <a:r>
              <a:rPr sz="3900" spc="-19" baseline="3150" dirty="0">
                <a:latin typeface="Calibri"/>
                <a:cs typeface="Calibri"/>
              </a:rPr>
              <a:t>n</a:t>
            </a:r>
            <a:r>
              <a:rPr sz="3900" spc="0" baseline="3150" dirty="0">
                <a:latin typeface="Calibri"/>
                <a:cs typeface="Calibri"/>
              </a:rPr>
              <a:t>t</a:t>
            </a:r>
            <a:endParaRPr sz="2600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872"/>
              </a:spcBef>
            </a:pPr>
            <a:r>
              <a:rPr lang="en-US" sz="2600" spc="0" dirty="0">
                <a:latin typeface="Calibri"/>
                <a:cs typeface="Calibri"/>
              </a:rPr>
              <a:t>4. </a:t>
            </a:r>
            <a:r>
              <a:rPr sz="2600" spc="0" dirty="0">
                <a:latin typeface="Calibri"/>
                <a:cs typeface="Calibri"/>
              </a:rPr>
              <a:t>Addi</a:t>
            </a:r>
            <a:r>
              <a:rPr sz="2600" spc="9" dirty="0">
                <a:latin typeface="Calibri"/>
                <a:cs typeface="Calibri"/>
              </a:rPr>
              <a:t>t</a:t>
            </a:r>
            <a:r>
              <a:rPr sz="2600" spc="0" dirty="0">
                <a:latin typeface="Calibri"/>
                <a:cs typeface="Calibri"/>
              </a:rPr>
              <a:t>ional</a:t>
            </a:r>
            <a:r>
              <a:rPr sz="2600" spc="-24" dirty="0">
                <a:latin typeface="Calibri"/>
                <a:cs typeface="Calibri"/>
              </a:rPr>
              <a:t> </a:t>
            </a:r>
            <a:r>
              <a:rPr sz="2600" spc="0" dirty="0">
                <a:latin typeface="Calibri"/>
                <a:cs typeface="Calibri"/>
              </a:rPr>
              <a:t>i</a:t>
            </a:r>
            <a:r>
              <a:rPr sz="2600" spc="-9" dirty="0">
                <a:latin typeface="Calibri"/>
                <a:cs typeface="Calibri"/>
              </a:rPr>
              <a:t>n</a:t>
            </a:r>
            <a:r>
              <a:rPr sz="2600" spc="-64" dirty="0">
                <a:latin typeface="Calibri"/>
                <a:cs typeface="Calibri"/>
              </a:rPr>
              <a:t>f</a:t>
            </a:r>
            <a:r>
              <a:rPr sz="2600" spc="0" dirty="0">
                <a:latin typeface="Calibri"/>
                <a:cs typeface="Calibri"/>
              </a:rPr>
              <a:t>orm</a:t>
            </a:r>
            <a:r>
              <a:rPr sz="2600" spc="-25" dirty="0">
                <a:latin typeface="Calibri"/>
                <a:cs typeface="Calibri"/>
              </a:rPr>
              <a:t>a</a:t>
            </a:r>
            <a:r>
              <a:rPr sz="2600" spc="0" dirty="0">
                <a:latin typeface="Calibri"/>
                <a:cs typeface="Calibri"/>
              </a:rPr>
              <a:t>tion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695569" y="1816353"/>
            <a:ext cx="2441194" cy="35703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8C1E1E5-1B87-03AE-2680-293D132584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16415" y="1862609"/>
            <a:ext cx="2373621" cy="3504312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E2353785-174B-3B12-DE43-537456066BF9}"/>
              </a:ext>
            </a:extLst>
          </p:cNvPr>
          <p:cNvGrpSpPr/>
          <p:nvPr/>
        </p:nvGrpSpPr>
        <p:grpSpPr>
          <a:xfrm>
            <a:off x="6858000" y="914400"/>
            <a:ext cx="2133600" cy="122463"/>
            <a:chOff x="6858000" y="914400"/>
            <a:chExt cx="2133600" cy="12246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BFF4818-948B-14EB-E0D2-27D4CC73C283}"/>
                </a:ext>
              </a:extLst>
            </p:cNvPr>
            <p:cNvSpPr/>
            <p:nvPr/>
          </p:nvSpPr>
          <p:spPr>
            <a:xfrm>
              <a:off x="6858000" y="914400"/>
              <a:ext cx="2133600" cy="116700"/>
            </a:xfrm>
            <a:prstGeom prst="rect">
              <a:avLst/>
            </a:prstGeom>
            <a:solidFill>
              <a:srgbClr val="B5BB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5" name="Picture 14" descr="A black background with red and grey text&#10;&#10;Description automatically generated">
              <a:extLst>
                <a:ext uri="{FF2B5EF4-FFF2-40B4-BE49-F238E27FC236}">
                  <a16:creationId xmlns:a16="http://schemas.microsoft.com/office/drawing/2014/main" id="{04969441-9A93-75FC-6D4D-679D2F0194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010400" y="920163"/>
              <a:ext cx="1905000" cy="116700"/>
            </a:xfrm>
            <a:prstGeom prst="rect">
              <a:avLst/>
            </a:prstGeom>
          </p:spPr>
        </p:pic>
      </p:grpSp>
      <p:sp>
        <p:nvSpPr>
          <p:cNvPr id="18" name="object 8">
            <a:extLst>
              <a:ext uri="{FF2B5EF4-FFF2-40B4-BE49-F238E27FC236}">
                <a16:creationId xmlns:a16="http://schemas.microsoft.com/office/drawing/2014/main" id="{1B0D5002-93B7-F318-C3A3-C3F063DA388C}"/>
              </a:ext>
            </a:extLst>
          </p:cNvPr>
          <p:cNvSpPr/>
          <p:nvPr/>
        </p:nvSpPr>
        <p:spPr>
          <a:xfrm>
            <a:off x="1808226" y="3699510"/>
            <a:ext cx="190500" cy="195072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" name="object 8">
            <a:extLst>
              <a:ext uri="{FF2B5EF4-FFF2-40B4-BE49-F238E27FC236}">
                <a16:creationId xmlns:a16="http://schemas.microsoft.com/office/drawing/2014/main" id="{57DC53F5-1AEE-0788-BA10-CDA96CB012C4}"/>
              </a:ext>
            </a:extLst>
          </p:cNvPr>
          <p:cNvSpPr/>
          <p:nvPr/>
        </p:nvSpPr>
        <p:spPr>
          <a:xfrm>
            <a:off x="1808226" y="4103498"/>
            <a:ext cx="190500" cy="195072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id="{DE04615D-8A75-1B42-A4A6-4EE58B052E53}"/>
              </a:ext>
            </a:extLst>
          </p:cNvPr>
          <p:cNvSpPr/>
          <p:nvPr/>
        </p:nvSpPr>
        <p:spPr>
          <a:xfrm>
            <a:off x="1808226" y="4486276"/>
            <a:ext cx="190500" cy="195072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1376172" y="2480691"/>
            <a:ext cx="190500" cy="195072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376172" y="3285363"/>
            <a:ext cx="190500" cy="195072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376172" y="4425315"/>
            <a:ext cx="190500" cy="195072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2290572" y="5118735"/>
            <a:ext cx="126492" cy="134111"/>
          </a:xfrm>
          <a:prstGeom prst="rect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2290572" y="5393055"/>
            <a:ext cx="126492" cy="134112"/>
          </a:xfrm>
          <a:prstGeom prst="rect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2290572" y="5896000"/>
            <a:ext cx="126492" cy="134112"/>
          </a:xfrm>
          <a:prstGeom prst="rect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279907" y="758190"/>
            <a:ext cx="4981576" cy="13214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4224" marR="49606">
              <a:lnSpc>
                <a:spcPts val="4170"/>
              </a:lnSpc>
              <a:spcBef>
                <a:spcPts val="208"/>
              </a:spcBef>
            </a:pPr>
            <a:r>
              <a:rPr lang="en-US" sz="6000" b="1" spc="0" baseline="3413" dirty="0">
                <a:latin typeface="Calibri"/>
                <a:cs typeface="Calibri"/>
              </a:rPr>
              <a:t>1. </a:t>
            </a:r>
            <a:r>
              <a:rPr sz="6000" b="1" spc="0" baseline="3413" dirty="0">
                <a:latin typeface="Calibri"/>
                <a:cs typeface="Calibri"/>
              </a:rPr>
              <a:t>Wh</a:t>
            </a:r>
            <a:r>
              <a:rPr sz="6000" b="1" spc="-34" baseline="3413" dirty="0">
                <a:latin typeface="Calibri"/>
                <a:cs typeface="Calibri"/>
              </a:rPr>
              <a:t>a</a:t>
            </a:r>
            <a:r>
              <a:rPr sz="6000" b="1" spc="0" baseline="3413" dirty="0">
                <a:latin typeface="Calibri"/>
                <a:cs typeface="Calibri"/>
              </a:rPr>
              <a:t>t</a:t>
            </a:r>
            <a:r>
              <a:rPr sz="6000" b="1" spc="-77" baseline="3413" dirty="0">
                <a:latin typeface="Calibri"/>
                <a:cs typeface="Calibri"/>
              </a:rPr>
              <a:t> </a:t>
            </a:r>
            <a:r>
              <a:rPr sz="6000" b="1" spc="0" baseline="3413" dirty="0">
                <a:latin typeface="Calibri"/>
                <a:cs typeface="Calibri"/>
              </a:rPr>
              <a:t>is</a:t>
            </a:r>
            <a:r>
              <a:rPr sz="6000" b="1" spc="14" baseline="3413" dirty="0">
                <a:latin typeface="Calibri"/>
                <a:cs typeface="Calibri"/>
              </a:rPr>
              <a:t> </a:t>
            </a:r>
            <a:r>
              <a:rPr sz="6000" b="1" spc="0" baseline="3413" dirty="0">
                <a:latin typeface="Calibri"/>
                <a:cs typeface="Calibri"/>
              </a:rPr>
              <a:t>Busine</a:t>
            </a:r>
            <a:r>
              <a:rPr sz="6000" b="1" spc="-4" baseline="3413" dirty="0">
                <a:latin typeface="Calibri"/>
                <a:cs typeface="Calibri"/>
              </a:rPr>
              <a:t>t</a:t>
            </a:r>
            <a:r>
              <a:rPr sz="6000" b="1" spc="0" baseline="3413" dirty="0">
                <a:latin typeface="Calibri"/>
                <a:cs typeface="Calibri"/>
              </a:rPr>
              <a:t>?</a:t>
            </a:r>
            <a:endParaRPr sz="4000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2798"/>
              </a:spcBef>
            </a:pPr>
            <a:r>
              <a:rPr lang="en-US" sz="2600" spc="0" dirty="0">
                <a:solidFill>
                  <a:srgbClr val="404040"/>
                </a:solidFill>
                <a:latin typeface="Calibri"/>
                <a:cs typeface="Calibri"/>
              </a:rPr>
              <a:t> A </a:t>
            </a:r>
            <a:r>
              <a:rPr sz="2600" spc="0" dirty="0">
                <a:solidFill>
                  <a:srgbClr val="404040"/>
                </a:solidFill>
                <a:latin typeface="Calibri"/>
                <a:cs typeface="Calibri"/>
              </a:rPr>
              <a:t>global business</a:t>
            </a:r>
            <a:r>
              <a:rPr sz="2600" spc="-4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600" spc="0" dirty="0">
                <a:solidFill>
                  <a:srgbClr val="404040"/>
                </a:solidFill>
                <a:latin typeface="Calibri"/>
                <a:cs typeface="Calibri"/>
              </a:rPr>
              <a:t>edu</a:t>
            </a:r>
            <a:r>
              <a:rPr sz="2600" spc="-19" dirty="0">
                <a:solidFill>
                  <a:srgbClr val="404040"/>
                </a:solidFill>
                <a:latin typeface="Calibri"/>
                <a:cs typeface="Calibri"/>
              </a:rPr>
              <a:t>c</a:t>
            </a:r>
            <a:r>
              <a:rPr sz="2600" spc="-25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2600" spc="0" dirty="0">
                <a:solidFill>
                  <a:srgbClr val="404040"/>
                </a:solidFill>
                <a:latin typeface="Calibri"/>
                <a:cs typeface="Calibri"/>
              </a:rPr>
              <a:t>tion</a:t>
            </a:r>
            <a:r>
              <a:rPr sz="2600" spc="-9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600" spc="0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2600" spc="-1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2600" spc="0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2600" spc="-25" dirty="0">
                <a:solidFill>
                  <a:srgbClr val="404040"/>
                </a:solidFill>
                <a:latin typeface="Calibri"/>
                <a:cs typeface="Calibri"/>
              </a:rPr>
              <a:t>w</a:t>
            </a:r>
            <a:r>
              <a:rPr sz="2600" spc="0" dirty="0">
                <a:solidFill>
                  <a:srgbClr val="404040"/>
                </a:solidFill>
                <a:latin typeface="Calibri"/>
                <a:cs typeface="Calibri"/>
              </a:rPr>
              <a:t>ork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0238" y="2452776"/>
            <a:ext cx="2251368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3300" spc="-25" baseline="2482" dirty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3300" spc="-29" baseline="2482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ablished</a:t>
            </a:r>
            <a:r>
              <a:rPr sz="3300" spc="-29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in </a:t>
            </a:r>
            <a:r>
              <a:rPr sz="3300" spc="0" baseline="2482" dirty="0">
                <a:solidFill>
                  <a:srgbClr val="990033"/>
                </a:solidFill>
                <a:latin typeface="Calibri"/>
                <a:cs typeface="Calibri"/>
              </a:rPr>
              <a:t>1987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50238" y="3257677"/>
            <a:ext cx="4487377" cy="639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>
                <a:solidFill>
                  <a:srgbClr val="990033"/>
                </a:solidFill>
                <a:latin typeface="Calibri"/>
                <a:cs typeface="Calibri"/>
              </a:rPr>
              <a:t>Ope</a:t>
            </a:r>
            <a:r>
              <a:rPr sz="3300" spc="-50" baseline="2482" dirty="0">
                <a:solidFill>
                  <a:srgbClr val="990033"/>
                </a:solidFill>
                <a:latin typeface="Calibri"/>
                <a:cs typeface="Calibri"/>
              </a:rPr>
              <a:t>r</a:t>
            </a:r>
            <a:r>
              <a:rPr sz="3300" spc="-19" baseline="2482" dirty="0">
                <a:solidFill>
                  <a:srgbClr val="990033"/>
                </a:solidFill>
                <a:latin typeface="Calibri"/>
                <a:cs typeface="Calibri"/>
              </a:rPr>
              <a:t>a</a:t>
            </a:r>
            <a:r>
              <a:rPr sz="3300" spc="0" baseline="2482" dirty="0">
                <a:solidFill>
                  <a:srgbClr val="990033"/>
                </a:solidFill>
                <a:latin typeface="Calibri"/>
                <a:cs typeface="Calibri"/>
              </a:rPr>
              <a:t>ting</a:t>
            </a:r>
            <a:r>
              <a:rPr sz="3300" spc="-79" baseline="2482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3300" spc="0" baseline="2482" dirty="0">
                <a:solidFill>
                  <a:srgbClr val="990033"/>
                </a:solidFill>
                <a:latin typeface="Calibri"/>
                <a:cs typeface="Calibri"/>
              </a:rPr>
              <a:t>in</a:t>
            </a:r>
            <a:r>
              <a:rPr lang="en-GB" sz="3300" spc="0" baseline="2482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lang="en-GB" sz="3300" spc="-16" baseline="2482" dirty="0">
                <a:solidFill>
                  <a:srgbClr val="990033"/>
                </a:solidFill>
                <a:latin typeface="Calibri"/>
                <a:cs typeface="Calibri"/>
              </a:rPr>
              <a:t>35</a:t>
            </a:r>
            <a:r>
              <a:rPr lang="en-GB" sz="3300" spc="-16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3300" spc="-29" baseline="2482" dirty="0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sz="3300" spc="4" baseline="2482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u</a:t>
            </a:r>
            <a:r>
              <a:rPr sz="3300" spc="-29" baseline="2482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tries,</a:t>
            </a:r>
            <a:r>
              <a:rPr sz="3300" spc="-59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with</a:t>
            </a:r>
            <a:r>
              <a:rPr sz="3300" spc="-39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lang="en-GB" sz="3300" spc="4" baseline="2482" dirty="0">
                <a:solidFill>
                  <a:srgbClr val="990033"/>
                </a:solidFill>
                <a:latin typeface="Calibri"/>
                <a:cs typeface="Calibri"/>
              </a:rPr>
              <a:t>145</a:t>
            </a:r>
            <a:r>
              <a:rPr lang="en-GB" sz="2200" dirty="0">
                <a:latin typeface="Calibri"/>
                <a:cs typeface="Calibri"/>
              </a:rPr>
              <a:t> 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me</a:t>
            </a:r>
            <a:r>
              <a:rPr sz="3300" spc="-4" baseline="1241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ber</a:t>
            </a:r>
            <a:r>
              <a:rPr sz="3300" spc="-46" baseline="1241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in</a:t>
            </a:r>
            <a:r>
              <a:rPr sz="3300" spc="-19" baseline="1241" dirty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ti</a:t>
            </a:r>
            <a:r>
              <a:rPr sz="3300" spc="-4" baseline="1241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utions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0238" y="4398010"/>
            <a:ext cx="5295952" cy="1692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3300" spc="-25" baseline="2482" dirty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3300" spc="-29" baseline="2482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ablishme</a:t>
            </a:r>
            <a:r>
              <a:rPr sz="3300" spc="-25" baseline="2482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-101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-29" baseline="2482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3300" spc="-1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me</a:t>
            </a:r>
            <a:r>
              <a:rPr sz="3300" spc="-14" baseline="2482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-14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the</a:t>
            </a:r>
            <a:r>
              <a:rPr sz="3300" spc="-19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needs</a:t>
            </a:r>
            <a:r>
              <a:rPr sz="3300" spc="-38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4" baseline="2482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sz="3300" spc="-18" baseline="2482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In</a:t>
            </a:r>
            <a:r>
              <a:rPr sz="3300" spc="-25" baseline="2482" dirty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ti</a:t>
            </a:r>
            <a:r>
              <a:rPr sz="3300" spc="-4" baseline="2482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u</a:t>
            </a:r>
            <a:r>
              <a:rPr sz="3300" spc="-29" baseline="2482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0" baseline="2482" dirty="0">
                <a:solidFill>
                  <a:srgbClr val="585858"/>
                </a:solidFill>
                <a:latin typeface="Calibri"/>
                <a:cs typeface="Calibri"/>
              </a:rPr>
              <a:t>es,</a:t>
            </a:r>
            <a:endParaRPr sz="2200" dirty="0">
              <a:latin typeface="Calibri"/>
              <a:cs typeface="Calibri"/>
            </a:endParaRPr>
          </a:p>
          <a:p>
            <a:pPr marL="12700" marR="41833">
              <a:lnSpc>
                <a:spcPts val="2640"/>
              </a:lnSpc>
              <a:spcBef>
                <a:spcPts val="15"/>
              </a:spcBef>
            </a:pP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the</a:t>
            </a:r>
            <a:r>
              <a:rPr sz="3300" spc="-4" baseline="1241" dirty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3300" spc="4" baseline="1241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-19" baseline="1241" dirty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3300" spc="-29" baseline="1241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3300" spc="-9" baseline="1241" dirty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3300" spc="-19" baseline="1241" dirty="0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sz="3300" spc="-129" baseline="1241" dirty="0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,</a:t>
            </a:r>
            <a:r>
              <a:rPr sz="3300" spc="-32" baseline="1241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th</a:t>
            </a:r>
            <a:r>
              <a:rPr sz="3300" spc="-4" baseline="1241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ir</a:t>
            </a:r>
            <a:r>
              <a:rPr sz="3300" spc="-24" baseline="1241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-19" baseline="1241" dirty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tud</a:t>
            </a:r>
            <a:r>
              <a:rPr sz="3300" spc="-4" baseline="1241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3300" spc="-25" baseline="1241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ts,</a:t>
            </a:r>
            <a:r>
              <a:rPr sz="3300" spc="-41" baseline="1241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sz="3300" spc="-34" baseline="1241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oviding</a:t>
            </a:r>
            <a:r>
              <a:rPr sz="3300" spc="-109" baseline="1241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3300" spc="-44" baseline="1241" dirty="0">
                <a:solidFill>
                  <a:srgbClr val="585858"/>
                </a:solidFill>
                <a:latin typeface="Calibri"/>
                <a:cs typeface="Calibri"/>
              </a:rPr>
              <a:t>f</a:t>
            </a:r>
            <a:r>
              <a:rPr sz="3300" spc="4" baseline="1241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3300" spc="0" baseline="1241" dirty="0">
                <a:solidFill>
                  <a:srgbClr val="585858"/>
                </a:solidFill>
                <a:latin typeface="Calibri"/>
                <a:cs typeface="Calibri"/>
              </a:rPr>
              <a:t>r…</a:t>
            </a:r>
            <a:endParaRPr sz="2200" dirty="0">
              <a:latin typeface="Calibri"/>
              <a:cs typeface="Calibri"/>
            </a:endParaRPr>
          </a:p>
          <a:p>
            <a:pPr marL="869569" marR="41833">
              <a:lnSpc>
                <a:spcPct val="101725"/>
              </a:lnSpc>
              <a:spcBef>
                <a:spcPts val="188"/>
              </a:spcBef>
            </a:pP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C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u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rr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i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c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ul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u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m</a:t>
            </a:r>
            <a:r>
              <a:rPr sz="1500" spc="-1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lang="en-GB" sz="1500" spc="-14" dirty="0">
                <a:solidFill>
                  <a:srgbClr val="990033"/>
                </a:solidFill>
                <a:latin typeface="Calibri"/>
                <a:cs typeface="Calibri"/>
              </a:rPr>
              <a:t>and</a:t>
            </a:r>
            <a:r>
              <a:rPr lang="nl-BE" sz="1500" spc="-14" dirty="0">
                <a:solidFill>
                  <a:srgbClr val="990033"/>
                </a:solidFill>
                <a:latin typeface="Calibri"/>
                <a:cs typeface="Calibri"/>
              </a:rPr>
              <a:t> project </a:t>
            </a:r>
            <a:r>
              <a:rPr lang="nl-BE" sz="1500" dirty="0">
                <a:solidFill>
                  <a:srgbClr val="990033"/>
                </a:solidFill>
                <a:latin typeface="Calibri"/>
                <a:cs typeface="Calibri"/>
              </a:rPr>
              <a:t>development</a:t>
            </a:r>
            <a:endParaRPr sz="1500" dirty="0">
              <a:latin typeface="Calibri"/>
              <a:cs typeface="Calibri"/>
            </a:endParaRPr>
          </a:p>
          <a:p>
            <a:pPr marL="869569" marR="41833">
              <a:lnSpc>
                <a:spcPct val="101725"/>
              </a:lnSpc>
              <a:spcBef>
                <a:spcPts val="330"/>
              </a:spcBef>
            </a:pPr>
            <a:r>
              <a:rPr sz="1500" spc="-4" dirty="0">
                <a:solidFill>
                  <a:srgbClr val="990033"/>
                </a:solidFill>
                <a:latin typeface="Calibri"/>
                <a:cs typeface="Calibri"/>
              </a:rPr>
              <a:t>S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u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p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po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r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t</a:t>
            </a:r>
            <a:r>
              <a:rPr sz="1500" spc="-2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-39" dirty="0">
                <a:solidFill>
                  <a:srgbClr val="990033"/>
                </a:solidFill>
                <a:latin typeface="Calibri"/>
                <a:cs typeface="Calibri"/>
              </a:rPr>
              <a:t>f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or</a:t>
            </a:r>
            <a:r>
              <a:rPr sz="1500" spc="9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the i</a:t>
            </a:r>
            <a:r>
              <a:rPr sz="1500" spc="-9" dirty="0">
                <a:solidFill>
                  <a:srgbClr val="990033"/>
                </a:solidFill>
                <a:latin typeface="Calibri"/>
                <a:cs typeface="Calibri"/>
              </a:rPr>
              <a:t>nt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ern</a:t>
            </a:r>
            <a:r>
              <a:rPr sz="1500" spc="-9" dirty="0">
                <a:solidFill>
                  <a:srgbClr val="990033"/>
                </a:solidFill>
                <a:latin typeface="Calibri"/>
                <a:cs typeface="Calibri"/>
              </a:rPr>
              <a:t>a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tio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n</a:t>
            </a:r>
            <a:r>
              <a:rPr sz="1500" spc="-9" dirty="0">
                <a:solidFill>
                  <a:srgbClr val="990033"/>
                </a:solidFill>
                <a:latin typeface="Calibri"/>
                <a:cs typeface="Calibri"/>
              </a:rPr>
              <a:t>a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l</a:t>
            </a:r>
            <a:r>
              <a:rPr sz="1500" spc="-3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aims and</a:t>
            </a:r>
            <a:r>
              <a:rPr sz="1500" spc="-9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objecti</a:t>
            </a:r>
            <a:r>
              <a:rPr sz="1500" spc="-14" dirty="0">
                <a:solidFill>
                  <a:srgbClr val="990033"/>
                </a:solidFill>
                <a:latin typeface="Calibri"/>
                <a:cs typeface="Calibri"/>
              </a:rPr>
              <a:t>v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es</a:t>
            </a:r>
            <a:r>
              <a:rPr sz="1500" spc="-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of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the</a:t>
            </a:r>
            <a:endParaRPr sz="1500" dirty="0">
              <a:latin typeface="Calibri"/>
              <a:cs typeface="Calibri"/>
            </a:endParaRPr>
          </a:p>
          <a:p>
            <a:pPr marL="869569" marR="41833">
              <a:lnSpc>
                <a:spcPts val="1800"/>
              </a:lnSpc>
              <a:spcBef>
                <a:spcPts val="90"/>
              </a:spcBef>
            </a:pPr>
            <a:r>
              <a:rPr lang="nl-BE" sz="2250" baseline="1820" dirty="0">
                <a:solidFill>
                  <a:srgbClr val="990033"/>
                </a:solidFill>
                <a:latin typeface="Calibri"/>
                <a:cs typeface="Calibri"/>
              </a:rPr>
              <a:t>m</a:t>
            </a:r>
            <a:r>
              <a:rPr sz="2250" spc="0" baseline="1820" dirty="0">
                <a:solidFill>
                  <a:srgbClr val="990033"/>
                </a:solidFill>
                <a:latin typeface="Calibri"/>
                <a:cs typeface="Calibri"/>
              </a:rPr>
              <a:t>embe</a:t>
            </a:r>
            <a:r>
              <a:rPr sz="2250" spc="-14" baseline="1820" dirty="0">
                <a:solidFill>
                  <a:srgbClr val="990033"/>
                </a:solidFill>
                <a:latin typeface="Calibri"/>
                <a:cs typeface="Calibri"/>
              </a:rPr>
              <a:t>r</a:t>
            </a:r>
            <a:r>
              <a:rPr lang="nl-BE" sz="2250" baseline="1820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lang="en-GB" sz="2250" baseline="1820" dirty="0">
                <a:solidFill>
                  <a:srgbClr val="990033"/>
                </a:solidFill>
                <a:latin typeface="Calibri"/>
                <a:cs typeface="Calibri"/>
              </a:rPr>
              <a:t>institutions</a:t>
            </a:r>
            <a:endParaRPr lang="en-GB" sz="1500" dirty="0">
              <a:latin typeface="Calibri"/>
              <a:cs typeface="Calibri"/>
            </a:endParaRPr>
          </a:p>
          <a:p>
            <a:pPr marL="869569" marR="41833">
              <a:lnSpc>
                <a:spcPct val="101725"/>
              </a:lnSpc>
              <a:spcBef>
                <a:spcPts val="235"/>
              </a:spcBef>
            </a:pP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P</a:t>
            </a:r>
            <a:r>
              <a:rPr sz="1500" spc="-19" dirty="0">
                <a:solidFill>
                  <a:srgbClr val="990033"/>
                </a:solidFill>
                <a:latin typeface="Calibri"/>
                <a:cs typeface="Calibri"/>
              </a:rPr>
              <a:t>r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omot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i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on</a:t>
            </a:r>
            <a:r>
              <a:rPr sz="1500" spc="-2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of i</a:t>
            </a:r>
            <a:r>
              <a:rPr sz="1500" spc="-4" dirty="0">
                <a:solidFill>
                  <a:srgbClr val="990033"/>
                </a:solidFill>
                <a:latin typeface="Calibri"/>
                <a:cs typeface="Calibri"/>
              </a:rPr>
              <a:t>n</a:t>
            </a:r>
            <a:r>
              <a:rPr sz="1500" spc="-9" dirty="0">
                <a:solidFill>
                  <a:srgbClr val="990033"/>
                </a:solidFill>
                <a:latin typeface="Calibri"/>
                <a:cs typeface="Calibri"/>
              </a:rPr>
              <a:t>t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er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n</a:t>
            </a:r>
            <a:r>
              <a:rPr sz="1500" spc="-9" dirty="0">
                <a:solidFill>
                  <a:srgbClr val="990033"/>
                </a:solidFill>
                <a:latin typeface="Calibri"/>
                <a:cs typeface="Calibri"/>
              </a:rPr>
              <a:t>a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t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i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o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n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al</a:t>
            </a:r>
            <a:r>
              <a:rPr sz="1500" spc="-3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ac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t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ivit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i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es</a:t>
            </a:r>
            <a:r>
              <a:rPr sz="1500" spc="-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+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 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mo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b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i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l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i</a:t>
            </a:r>
            <a:r>
              <a:rPr sz="1500" spc="4" dirty="0">
                <a:solidFill>
                  <a:srgbClr val="990033"/>
                </a:solidFill>
                <a:latin typeface="Calibri"/>
                <a:cs typeface="Calibri"/>
              </a:rPr>
              <a:t>t</a:t>
            </a:r>
            <a:r>
              <a:rPr sz="1500" spc="0" dirty="0">
                <a:solidFill>
                  <a:srgbClr val="990033"/>
                </a:solidFill>
                <a:latin typeface="Calibri"/>
                <a:cs typeface="Calibri"/>
              </a:rPr>
              <a:t>y</a:t>
            </a:r>
            <a:endParaRPr sz="1500" dirty="0">
              <a:latin typeface="Calibri"/>
              <a:cs typeface="Calibri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1C5D7BF-615F-8540-1D5A-D10FD1B89B8F}"/>
              </a:ext>
            </a:extLst>
          </p:cNvPr>
          <p:cNvGrpSpPr/>
          <p:nvPr/>
        </p:nvGrpSpPr>
        <p:grpSpPr>
          <a:xfrm>
            <a:off x="6858000" y="914400"/>
            <a:ext cx="2133600" cy="122463"/>
            <a:chOff x="6858000" y="914400"/>
            <a:chExt cx="2133600" cy="12246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00D722A-8D13-597B-81DE-066FBC785563}"/>
                </a:ext>
              </a:extLst>
            </p:cNvPr>
            <p:cNvSpPr/>
            <p:nvPr/>
          </p:nvSpPr>
          <p:spPr>
            <a:xfrm>
              <a:off x="6858000" y="914400"/>
              <a:ext cx="2133600" cy="116700"/>
            </a:xfrm>
            <a:prstGeom prst="rect">
              <a:avLst/>
            </a:prstGeom>
            <a:solidFill>
              <a:srgbClr val="B5BB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5" name="Picture 14" descr="A black background with red and grey text&#10;&#10;Description automatically generated">
              <a:extLst>
                <a:ext uri="{FF2B5EF4-FFF2-40B4-BE49-F238E27FC236}">
                  <a16:creationId xmlns:a16="http://schemas.microsoft.com/office/drawing/2014/main" id="{1F648738-55C2-EEE0-31A4-BA501482C0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010400" y="920163"/>
              <a:ext cx="1905000" cy="1167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0190" y="2748915"/>
            <a:ext cx="140208" cy="141732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20190" y="3041522"/>
            <a:ext cx="140208" cy="141732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20190" y="4358259"/>
            <a:ext cx="140208" cy="141731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80790" y="1554001"/>
            <a:ext cx="3095697" cy="2726025"/>
          </a:xfrm>
          <a:custGeom>
            <a:avLst/>
            <a:gdLst/>
            <a:ahLst/>
            <a:cxnLst/>
            <a:rect l="l" t="t" r="r" b="b"/>
            <a:pathLst>
              <a:path w="3095697" h="2726025">
                <a:moveTo>
                  <a:pt x="2597755" y="2122902"/>
                </a:moveTo>
                <a:lnTo>
                  <a:pt x="2665000" y="2070749"/>
                </a:lnTo>
                <a:lnTo>
                  <a:pt x="2727594" y="2015953"/>
                </a:lnTo>
                <a:lnTo>
                  <a:pt x="2785482" y="1958699"/>
                </a:lnTo>
                <a:lnTo>
                  <a:pt x="2838608" y="1899175"/>
                </a:lnTo>
                <a:lnTo>
                  <a:pt x="2886916" y="1837568"/>
                </a:lnTo>
                <a:lnTo>
                  <a:pt x="2930351" y="1774065"/>
                </a:lnTo>
                <a:lnTo>
                  <a:pt x="2968856" y="1708852"/>
                </a:lnTo>
                <a:lnTo>
                  <a:pt x="3002377" y="1642116"/>
                </a:lnTo>
                <a:lnTo>
                  <a:pt x="3030857" y="1574045"/>
                </a:lnTo>
                <a:lnTo>
                  <a:pt x="3054240" y="1504824"/>
                </a:lnTo>
                <a:lnTo>
                  <a:pt x="3072472" y="1434642"/>
                </a:lnTo>
                <a:lnTo>
                  <a:pt x="3085496" y="1363685"/>
                </a:lnTo>
                <a:lnTo>
                  <a:pt x="3093256" y="1292139"/>
                </a:lnTo>
                <a:lnTo>
                  <a:pt x="3095697" y="1220192"/>
                </a:lnTo>
                <a:lnTo>
                  <a:pt x="3092763" y="1148030"/>
                </a:lnTo>
                <a:lnTo>
                  <a:pt x="3084398" y="1075841"/>
                </a:lnTo>
                <a:lnTo>
                  <a:pt x="3070547" y="1003811"/>
                </a:lnTo>
                <a:lnTo>
                  <a:pt x="3051154" y="932127"/>
                </a:lnTo>
                <a:lnTo>
                  <a:pt x="3026163" y="860976"/>
                </a:lnTo>
                <a:lnTo>
                  <a:pt x="2995519" y="790545"/>
                </a:lnTo>
                <a:lnTo>
                  <a:pt x="2945794" y="698060"/>
                </a:lnTo>
                <a:lnTo>
                  <a:pt x="2887718" y="610465"/>
                </a:lnTo>
                <a:lnTo>
                  <a:pt x="2821803" y="527944"/>
                </a:lnTo>
                <a:lnTo>
                  <a:pt x="2748563" y="450679"/>
                </a:lnTo>
                <a:lnTo>
                  <a:pt x="2668512" y="378852"/>
                </a:lnTo>
                <a:lnTo>
                  <a:pt x="2582163" y="312648"/>
                </a:lnTo>
                <a:lnTo>
                  <a:pt x="2490031" y="252250"/>
                </a:lnTo>
                <a:lnTo>
                  <a:pt x="2392628" y="197839"/>
                </a:lnTo>
                <a:lnTo>
                  <a:pt x="2290470" y="149599"/>
                </a:lnTo>
                <a:lnTo>
                  <a:pt x="2184068" y="107713"/>
                </a:lnTo>
                <a:lnTo>
                  <a:pt x="2073938" y="72365"/>
                </a:lnTo>
                <a:lnTo>
                  <a:pt x="1960592" y="43736"/>
                </a:lnTo>
                <a:lnTo>
                  <a:pt x="1844544" y="22010"/>
                </a:lnTo>
                <a:lnTo>
                  <a:pt x="1726309" y="7370"/>
                </a:lnTo>
                <a:lnTo>
                  <a:pt x="1606399" y="0"/>
                </a:lnTo>
                <a:lnTo>
                  <a:pt x="1485328" y="80"/>
                </a:lnTo>
                <a:lnTo>
                  <a:pt x="1363611" y="7796"/>
                </a:lnTo>
                <a:lnTo>
                  <a:pt x="1241760" y="23330"/>
                </a:lnTo>
                <a:lnTo>
                  <a:pt x="1120290" y="46864"/>
                </a:lnTo>
                <a:lnTo>
                  <a:pt x="999714" y="78583"/>
                </a:lnTo>
                <a:lnTo>
                  <a:pt x="882769" y="117910"/>
                </a:lnTo>
                <a:lnTo>
                  <a:pt x="772006" y="163839"/>
                </a:lnTo>
                <a:lnTo>
                  <a:pt x="667655" y="215964"/>
                </a:lnTo>
                <a:lnTo>
                  <a:pt x="569949" y="273880"/>
                </a:lnTo>
                <a:lnTo>
                  <a:pt x="479119" y="337181"/>
                </a:lnTo>
                <a:lnTo>
                  <a:pt x="395397" y="405459"/>
                </a:lnTo>
                <a:lnTo>
                  <a:pt x="319015" y="478310"/>
                </a:lnTo>
                <a:lnTo>
                  <a:pt x="250204" y="555327"/>
                </a:lnTo>
                <a:lnTo>
                  <a:pt x="189197" y="636103"/>
                </a:lnTo>
                <a:lnTo>
                  <a:pt x="136225" y="720234"/>
                </a:lnTo>
                <a:lnTo>
                  <a:pt x="91519" y="807313"/>
                </a:lnTo>
                <a:lnTo>
                  <a:pt x="55312" y="896934"/>
                </a:lnTo>
                <a:lnTo>
                  <a:pt x="27835" y="988691"/>
                </a:lnTo>
                <a:lnTo>
                  <a:pt x="9321" y="1082178"/>
                </a:lnTo>
                <a:lnTo>
                  <a:pt x="0" y="1176988"/>
                </a:lnTo>
                <a:lnTo>
                  <a:pt x="104" y="1272716"/>
                </a:lnTo>
                <a:lnTo>
                  <a:pt x="9865" y="1368956"/>
                </a:lnTo>
                <a:lnTo>
                  <a:pt x="29516" y="1465301"/>
                </a:lnTo>
                <a:lnTo>
                  <a:pt x="59287" y="1561346"/>
                </a:lnTo>
                <a:lnTo>
                  <a:pt x="99411" y="1656685"/>
                </a:lnTo>
                <a:lnTo>
                  <a:pt x="149135" y="1749152"/>
                </a:lnTo>
                <a:lnTo>
                  <a:pt x="207212" y="1836733"/>
                </a:lnTo>
                <a:lnTo>
                  <a:pt x="273127" y="1919244"/>
                </a:lnTo>
                <a:lnTo>
                  <a:pt x="346367" y="1996501"/>
                </a:lnTo>
                <a:lnTo>
                  <a:pt x="426418" y="2068321"/>
                </a:lnTo>
                <a:lnTo>
                  <a:pt x="512766" y="2134522"/>
                </a:lnTo>
                <a:lnTo>
                  <a:pt x="604899" y="2194918"/>
                </a:lnTo>
                <a:lnTo>
                  <a:pt x="702301" y="2249328"/>
                </a:lnTo>
                <a:lnTo>
                  <a:pt x="804460" y="2297567"/>
                </a:lnTo>
                <a:lnTo>
                  <a:pt x="910861" y="2339453"/>
                </a:lnTo>
                <a:lnTo>
                  <a:pt x="1020992" y="2374801"/>
                </a:lnTo>
                <a:lnTo>
                  <a:pt x="1134338" y="2403429"/>
                </a:lnTo>
                <a:lnTo>
                  <a:pt x="1250385" y="2425154"/>
                </a:lnTo>
                <a:lnTo>
                  <a:pt x="1368621" y="2439791"/>
                </a:lnTo>
                <a:lnTo>
                  <a:pt x="1488531" y="2447159"/>
                </a:lnTo>
                <a:lnTo>
                  <a:pt x="1609601" y="2447072"/>
                </a:lnTo>
                <a:lnTo>
                  <a:pt x="1731319" y="2439348"/>
                </a:lnTo>
                <a:lnTo>
                  <a:pt x="1853169" y="2423803"/>
                </a:lnTo>
                <a:lnTo>
                  <a:pt x="1974640" y="2400255"/>
                </a:lnTo>
                <a:lnTo>
                  <a:pt x="2095216" y="2368520"/>
                </a:lnTo>
                <a:lnTo>
                  <a:pt x="2721961" y="2726025"/>
                </a:lnTo>
                <a:lnTo>
                  <a:pt x="2597755" y="2122902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80790" y="1554001"/>
            <a:ext cx="3095697" cy="2726025"/>
          </a:xfrm>
          <a:custGeom>
            <a:avLst/>
            <a:gdLst/>
            <a:ahLst/>
            <a:cxnLst/>
            <a:rect l="l" t="t" r="r" b="b"/>
            <a:pathLst>
              <a:path w="3095697" h="2726025">
                <a:moveTo>
                  <a:pt x="2721961" y="2726025"/>
                </a:moveTo>
                <a:lnTo>
                  <a:pt x="2095216" y="2368520"/>
                </a:lnTo>
                <a:lnTo>
                  <a:pt x="1974640" y="2400255"/>
                </a:lnTo>
                <a:lnTo>
                  <a:pt x="1853169" y="2423803"/>
                </a:lnTo>
                <a:lnTo>
                  <a:pt x="1731319" y="2439348"/>
                </a:lnTo>
                <a:lnTo>
                  <a:pt x="1609601" y="2447072"/>
                </a:lnTo>
                <a:lnTo>
                  <a:pt x="1488531" y="2447159"/>
                </a:lnTo>
                <a:lnTo>
                  <a:pt x="1368621" y="2439791"/>
                </a:lnTo>
                <a:lnTo>
                  <a:pt x="1250385" y="2425154"/>
                </a:lnTo>
                <a:lnTo>
                  <a:pt x="1134338" y="2403429"/>
                </a:lnTo>
                <a:lnTo>
                  <a:pt x="1020992" y="2374801"/>
                </a:lnTo>
                <a:lnTo>
                  <a:pt x="910861" y="2339453"/>
                </a:lnTo>
                <a:lnTo>
                  <a:pt x="804460" y="2297567"/>
                </a:lnTo>
                <a:lnTo>
                  <a:pt x="702301" y="2249328"/>
                </a:lnTo>
                <a:lnTo>
                  <a:pt x="604899" y="2194918"/>
                </a:lnTo>
                <a:lnTo>
                  <a:pt x="512766" y="2134522"/>
                </a:lnTo>
                <a:lnTo>
                  <a:pt x="426418" y="2068321"/>
                </a:lnTo>
                <a:lnTo>
                  <a:pt x="346367" y="1996501"/>
                </a:lnTo>
                <a:lnTo>
                  <a:pt x="273127" y="1919244"/>
                </a:lnTo>
                <a:lnTo>
                  <a:pt x="207212" y="1836733"/>
                </a:lnTo>
                <a:lnTo>
                  <a:pt x="149135" y="1749152"/>
                </a:lnTo>
                <a:lnTo>
                  <a:pt x="99411" y="1656685"/>
                </a:lnTo>
                <a:lnTo>
                  <a:pt x="59287" y="1561346"/>
                </a:lnTo>
                <a:lnTo>
                  <a:pt x="29516" y="1465301"/>
                </a:lnTo>
                <a:lnTo>
                  <a:pt x="9865" y="1368956"/>
                </a:lnTo>
                <a:lnTo>
                  <a:pt x="104" y="1272716"/>
                </a:lnTo>
                <a:lnTo>
                  <a:pt x="0" y="1176988"/>
                </a:lnTo>
                <a:lnTo>
                  <a:pt x="9321" y="1082178"/>
                </a:lnTo>
                <a:lnTo>
                  <a:pt x="27835" y="988691"/>
                </a:lnTo>
                <a:lnTo>
                  <a:pt x="55312" y="896934"/>
                </a:lnTo>
                <a:lnTo>
                  <a:pt x="91519" y="807313"/>
                </a:lnTo>
                <a:lnTo>
                  <a:pt x="136225" y="720234"/>
                </a:lnTo>
                <a:lnTo>
                  <a:pt x="189197" y="636103"/>
                </a:lnTo>
                <a:lnTo>
                  <a:pt x="250204" y="555327"/>
                </a:lnTo>
                <a:lnTo>
                  <a:pt x="319015" y="478310"/>
                </a:lnTo>
                <a:lnTo>
                  <a:pt x="395397" y="405459"/>
                </a:lnTo>
                <a:lnTo>
                  <a:pt x="479119" y="337181"/>
                </a:lnTo>
                <a:lnTo>
                  <a:pt x="569949" y="273880"/>
                </a:lnTo>
                <a:lnTo>
                  <a:pt x="667655" y="215964"/>
                </a:lnTo>
                <a:lnTo>
                  <a:pt x="772006" y="163839"/>
                </a:lnTo>
                <a:lnTo>
                  <a:pt x="882769" y="117910"/>
                </a:lnTo>
                <a:lnTo>
                  <a:pt x="999714" y="78583"/>
                </a:lnTo>
                <a:lnTo>
                  <a:pt x="1120290" y="46864"/>
                </a:lnTo>
                <a:lnTo>
                  <a:pt x="1241760" y="23330"/>
                </a:lnTo>
                <a:lnTo>
                  <a:pt x="1363611" y="7796"/>
                </a:lnTo>
                <a:lnTo>
                  <a:pt x="1485328" y="80"/>
                </a:lnTo>
                <a:lnTo>
                  <a:pt x="1606399" y="0"/>
                </a:lnTo>
                <a:lnTo>
                  <a:pt x="1726309" y="7370"/>
                </a:lnTo>
                <a:lnTo>
                  <a:pt x="1844544" y="22010"/>
                </a:lnTo>
                <a:lnTo>
                  <a:pt x="1960592" y="43736"/>
                </a:lnTo>
                <a:lnTo>
                  <a:pt x="2073938" y="72365"/>
                </a:lnTo>
                <a:lnTo>
                  <a:pt x="2184068" y="107713"/>
                </a:lnTo>
                <a:lnTo>
                  <a:pt x="2290470" y="149599"/>
                </a:lnTo>
                <a:lnTo>
                  <a:pt x="2392628" y="197839"/>
                </a:lnTo>
                <a:lnTo>
                  <a:pt x="2490031" y="252250"/>
                </a:lnTo>
                <a:lnTo>
                  <a:pt x="2582163" y="312648"/>
                </a:lnTo>
                <a:lnTo>
                  <a:pt x="2668512" y="378852"/>
                </a:lnTo>
                <a:lnTo>
                  <a:pt x="2748563" y="450679"/>
                </a:lnTo>
                <a:lnTo>
                  <a:pt x="2821803" y="527944"/>
                </a:lnTo>
                <a:lnTo>
                  <a:pt x="2887718" y="610465"/>
                </a:lnTo>
                <a:lnTo>
                  <a:pt x="2945794" y="698060"/>
                </a:lnTo>
                <a:lnTo>
                  <a:pt x="2995519" y="790545"/>
                </a:lnTo>
                <a:lnTo>
                  <a:pt x="3026163" y="860976"/>
                </a:lnTo>
                <a:lnTo>
                  <a:pt x="3051154" y="932127"/>
                </a:lnTo>
                <a:lnTo>
                  <a:pt x="3070547" y="1003811"/>
                </a:lnTo>
                <a:lnTo>
                  <a:pt x="3084398" y="1075841"/>
                </a:lnTo>
                <a:lnTo>
                  <a:pt x="3092763" y="1148030"/>
                </a:lnTo>
                <a:lnTo>
                  <a:pt x="3095697" y="1220192"/>
                </a:lnTo>
                <a:lnTo>
                  <a:pt x="3093256" y="1292139"/>
                </a:lnTo>
                <a:lnTo>
                  <a:pt x="3085496" y="1363685"/>
                </a:lnTo>
                <a:lnTo>
                  <a:pt x="3072472" y="1434642"/>
                </a:lnTo>
                <a:lnTo>
                  <a:pt x="3054240" y="1504824"/>
                </a:lnTo>
                <a:lnTo>
                  <a:pt x="3030857" y="1574045"/>
                </a:lnTo>
                <a:lnTo>
                  <a:pt x="3002377" y="1642116"/>
                </a:lnTo>
                <a:lnTo>
                  <a:pt x="2968856" y="1708852"/>
                </a:lnTo>
                <a:lnTo>
                  <a:pt x="2930351" y="1774065"/>
                </a:lnTo>
                <a:lnTo>
                  <a:pt x="2886916" y="1837568"/>
                </a:lnTo>
                <a:lnTo>
                  <a:pt x="2838608" y="1899175"/>
                </a:lnTo>
                <a:lnTo>
                  <a:pt x="2785482" y="1958699"/>
                </a:lnTo>
                <a:lnTo>
                  <a:pt x="2727594" y="2015953"/>
                </a:lnTo>
                <a:lnTo>
                  <a:pt x="2665000" y="2070749"/>
                </a:lnTo>
                <a:lnTo>
                  <a:pt x="2597755" y="2122902"/>
                </a:lnTo>
                <a:lnTo>
                  <a:pt x="2721961" y="2726025"/>
                </a:lnTo>
                <a:close/>
              </a:path>
            </a:pathLst>
          </a:custGeom>
          <a:ln w="762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31236" y="5272684"/>
            <a:ext cx="2073402" cy="1396238"/>
          </a:xfrm>
          <a:custGeom>
            <a:avLst/>
            <a:gdLst/>
            <a:ahLst/>
            <a:cxnLst/>
            <a:rect l="l" t="t" r="r" b="b"/>
            <a:pathLst>
              <a:path w="2073402" h="1396238">
                <a:moveTo>
                  <a:pt x="0" y="1396237"/>
                </a:moveTo>
                <a:lnTo>
                  <a:pt x="2073402" y="1396237"/>
                </a:lnTo>
                <a:lnTo>
                  <a:pt x="2073402" y="0"/>
                </a:lnTo>
                <a:lnTo>
                  <a:pt x="0" y="0"/>
                </a:lnTo>
                <a:lnTo>
                  <a:pt x="0" y="1396237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50442" y="556259"/>
            <a:ext cx="7262416" cy="18982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91322" marR="2774398" algn="ctr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N</a:t>
            </a:r>
            <a:r>
              <a:rPr sz="4800" b="1" spc="-25" baseline="3413" dirty="0">
                <a:latin typeface="Calibri"/>
                <a:cs typeface="Calibri"/>
              </a:rPr>
              <a:t>e</a:t>
            </a:r>
            <a:r>
              <a:rPr sz="4800" b="1" spc="0" baseline="3413" dirty="0">
                <a:latin typeface="Calibri"/>
                <a:cs typeface="Calibri"/>
              </a:rPr>
              <a:t>t</a:t>
            </a:r>
            <a:r>
              <a:rPr sz="4800" b="1" spc="-19" baseline="3413" dirty="0">
                <a:latin typeface="Calibri"/>
                <a:cs typeface="Calibri"/>
              </a:rPr>
              <a:t>w</a:t>
            </a:r>
            <a:r>
              <a:rPr sz="4800" b="1" spc="0" baseline="3413" dirty="0">
                <a:latin typeface="Calibri"/>
                <a:cs typeface="Calibri"/>
              </a:rPr>
              <a:t>orking a</a:t>
            </a:r>
            <a:r>
              <a:rPr sz="4800" b="1" spc="-4" baseline="3413" dirty="0">
                <a:latin typeface="Calibri"/>
                <a:cs typeface="Calibri"/>
              </a:rPr>
              <a:t>n</a:t>
            </a:r>
            <a:r>
              <a:rPr sz="4800" b="1" spc="0" baseline="3413" dirty="0">
                <a:latin typeface="Calibri"/>
                <a:cs typeface="Calibri"/>
              </a:rPr>
              <a:t>d</a:t>
            </a:r>
            <a:endParaRPr sz="3200" dirty="0">
              <a:latin typeface="Calibri"/>
              <a:cs typeface="Calibri"/>
            </a:endParaRPr>
          </a:p>
          <a:p>
            <a:pPr marL="1048171" marR="2130950" algn="ctr">
              <a:lnSpc>
                <a:spcPts val="3845"/>
              </a:lnSpc>
              <a:spcBef>
                <a:spcPts val="24"/>
              </a:spcBef>
            </a:pPr>
            <a:r>
              <a:rPr sz="4800" b="1" spc="0" baseline="1706" dirty="0">
                <a:latin typeface="Calibri"/>
                <a:cs typeface="Calibri"/>
              </a:rPr>
              <a:t>sup</a:t>
            </a:r>
            <a:r>
              <a:rPr sz="4800" b="1" spc="-9" baseline="1706" dirty="0">
                <a:latin typeface="Calibri"/>
                <a:cs typeface="Calibri"/>
              </a:rPr>
              <a:t>p</a:t>
            </a:r>
            <a:r>
              <a:rPr sz="4800" b="1" spc="0" baseline="1706" dirty="0">
                <a:latin typeface="Calibri"/>
                <a:cs typeface="Calibri"/>
              </a:rPr>
              <a:t>ort</a:t>
            </a:r>
            <a:r>
              <a:rPr sz="4800" b="1" spc="9" baseline="1706" dirty="0">
                <a:latin typeface="Calibri"/>
                <a:cs typeface="Calibri"/>
              </a:rPr>
              <a:t>i</a:t>
            </a:r>
            <a:r>
              <a:rPr sz="4800" b="1" spc="0" baseline="1706" dirty="0">
                <a:latin typeface="Calibri"/>
                <a:cs typeface="Calibri"/>
              </a:rPr>
              <a:t>ng</a:t>
            </a:r>
            <a:r>
              <a:rPr sz="4800" b="1" spc="-50" baseline="1706" dirty="0">
                <a:latin typeface="Calibri"/>
                <a:cs typeface="Calibri"/>
              </a:rPr>
              <a:t> </a:t>
            </a:r>
            <a:r>
              <a:rPr sz="4800" b="1" spc="0" baseline="1706" dirty="0">
                <a:latin typeface="Calibri"/>
                <a:cs typeface="Calibri"/>
              </a:rPr>
              <a:t>the n</a:t>
            </a:r>
            <a:r>
              <a:rPr sz="4800" b="1" spc="-34" baseline="1706" dirty="0">
                <a:latin typeface="Calibri"/>
                <a:cs typeface="Calibri"/>
              </a:rPr>
              <a:t>e</a:t>
            </a:r>
            <a:r>
              <a:rPr sz="4800" b="1" spc="0" baseline="1706" dirty="0">
                <a:latin typeface="Calibri"/>
                <a:cs typeface="Calibri"/>
              </a:rPr>
              <a:t>t</a:t>
            </a:r>
            <a:r>
              <a:rPr sz="4800" b="1" spc="-19" baseline="1706" dirty="0">
                <a:latin typeface="Calibri"/>
                <a:cs typeface="Calibri"/>
              </a:rPr>
              <a:t>w</a:t>
            </a:r>
            <a:r>
              <a:rPr sz="4800" b="1" spc="0" baseline="1706" dirty="0">
                <a:latin typeface="Calibri"/>
                <a:cs typeface="Calibri"/>
              </a:rPr>
              <a:t>ork</a:t>
            </a:r>
            <a:endParaRPr sz="3200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360"/>
              </a:spcBef>
            </a:pPr>
            <a:r>
              <a:rPr sz="2800" spc="0" dirty="0">
                <a:latin typeface="Calibri"/>
                <a:cs typeface="Calibri"/>
              </a:rPr>
              <a:t>Bus</a:t>
            </a:r>
            <a:r>
              <a:rPr sz="2800" spc="-9" dirty="0">
                <a:latin typeface="Calibri"/>
                <a:cs typeface="Calibri"/>
              </a:rPr>
              <a:t>i</a:t>
            </a:r>
            <a:r>
              <a:rPr sz="2800" spc="0" dirty="0">
                <a:latin typeface="Calibri"/>
                <a:cs typeface="Calibri"/>
              </a:rPr>
              <a:t>n</a:t>
            </a:r>
            <a:r>
              <a:rPr sz="2800" spc="-14" dirty="0">
                <a:latin typeface="Calibri"/>
                <a:cs typeface="Calibri"/>
              </a:rPr>
              <a:t>e</a:t>
            </a:r>
            <a:r>
              <a:rPr sz="2800" spc="0" dirty="0">
                <a:latin typeface="Calibri"/>
                <a:cs typeface="Calibri"/>
              </a:rPr>
              <a:t>t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0" dirty="0">
                <a:latin typeface="Calibri"/>
                <a:cs typeface="Calibri"/>
              </a:rPr>
              <a:t>p</a:t>
            </a:r>
            <a:r>
              <a:rPr sz="2800" spc="-54" dirty="0">
                <a:latin typeface="Calibri"/>
                <a:cs typeface="Calibri"/>
              </a:rPr>
              <a:t>r</a:t>
            </a:r>
            <a:r>
              <a:rPr sz="2800" spc="-9" dirty="0">
                <a:latin typeface="Calibri"/>
                <a:cs typeface="Calibri"/>
              </a:rPr>
              <a:t>o</a:t>
            </a:r>
            <a:r>
              <a:rPr sz="2800" spc="0" dirty="0">
                <a:latin typeface="Calibri"/>
                <a:cs typeface="Calibri"/>
              </a:rPr>
              <a:t>v</a:t>
            </a:r>
            <a:r>
              <a:rPr sz="2800" spc="-9" dirty="0">
                <a:latin typeface="Calibri"/>
                <a:cs typeface="Calibri"/>
              </a:rPr>
              <a:t>i</a:t>
            </a:r>
            <a:r>
              <a:rPr sz="2800" spc="0" dirty="0">
                <a:latin typeface="Calibri"/>
                <a:cs typeface="Calibri"/>
              </a:rPr>
              <a:t>des:</a:t>
            </a:r>
            <a:endParaRPr sz="2800" dirty="0">
              <a:latin typeface="Calibri"/>
              <a:cs typeface="Calibri"/>
            </a:endParaRPr>
          </a:p>
          <a:p>
            <a:pPr marR="12700" algn="r">
              <a:lnSpc>
                <a:spcPct val="101725"/>
              </a:lnSpc>
              <a:spcBef>
                <a:spcPts val="748"/>
              </a:spcBef>
            </a:pPr>
            <a:r>
              <a:rPr sz="1600" spc="75" dirty="0">
                <a:latin typeface="Calibri"/>
                <a:cs typeface="Calibri"/>
              </a:rPr>
              <a:t>“</a:t>
            </a:r>
            <a:r>
              <a:rPr sz="1600" spc="0" dirty="0">
                <a:latin typeface="Calibri"/>
                <a:cs typeface="Calibri"/>
              </a:rPr>
              <a:t>T</a:t>
            </a:r>
            <a:r>
              <a:rPr sz="1600" spc="4" dirty="0">
                <a:latin typeface="Calibri"/>
                <a:cs typeface="Calibri"/>
              </a:rPr>
              <a:t>hi</a:t>
            </a:r>
            <a:r>
              <a:rPr sz="1600" spc="0" dirty="0">
                <a:latin typeface="Calibri"/>
                <a:cs typeface="Calibri"/>
              </a:rPr>
              <a:t>s</a:t>
            </a:r>
            <a:r>
              <a:rPr sz="1600" spc="-44" dirty="0">
                <a:latin typeface="Calibri"/>
                <a:cs typeface="Calibri"/>
              </a:rPr>
              <a:t> </a:t>
            </a:r>
            <a:r>
              <a:rPr sz="1600" spc="4" dirty="0">
                <a:latin typeface="Calibri"/>
                <a:cs typeface="Calibri"/>
              </a:rPr>
              <a:t>i</a:t>
            </a:r>
            <a:r>
              <a:rPr sz="1600" spc="0" dirty="0">
                <a:latin typeface="Calibri"/>
                <a:cs typeface="Calibri"/>
              </a:rPr>
              <a:t>s</a:t>
            </a:r>
            <a:r>
              <a:rPr sz="1600" spc="-6" dirty="0">
                <a:latin typeface="Calibri"/>
                <a:cs typeface="Calibri"/>
              </a:rPr>
              <a:t> </a:t>
            </a:r>
            <a:r>
              <a:rPr sz="1600" spc="0" dirty="0">
                <a:latin typeface="Calibri"/>
                <a:cs typeface="Calibri"/>
              </a:rPr>
              <a:t>a</a:t>
            </a:r>
            <a:r>
              <a:rPr sz="1600" spc="-17" dirty="0">
                <a:latin typeface="Calibri"/>
                <a:cs typeface="Calibri"/>
              </a:rPr>
              <a:t> </a:t>
            </a:r>
            <a:r>
              <a:rPr sz="1600" spc="0" dirty="0">
                <a:latin typeface="Calibri"/>
                <a:cs typeface="Calibri"/>
              </a:rPr>
              <a:t>n</a:t>
            </a:r>
            <a:r>
              <a:rPr sz="1600" spc="-14" dirty="0">
                <a:latin typeface="Calibri"/>
                <a:cs typeface="Calibri"/>
              </a:rPr>
              <a:t>e</a:t>
            </a:r>
            <a:r>
              <a:rPr sz="1600" spc="4" dirty="0">
                <a:latin typeface="Calibri"/>
                <a:cs typeface="Calibri"/>
              </a:rPr>
              <a:t>t</a:t>
            </a:r>
            <a:r>
              <a:rPr sz="1600" spc="-14" dirty="0">
                <a:latin typeface="Calibri"/>
                <a:cs typeface="Calibri"/>
              </a:rPr>
              <a:t>w</a:t>
            </a:r>
            <a:r>
              <a:rPr sz="1600" spc="0" dirty="0">
                <a:latin typeface="Calibri"/>
                <a:cs typeface="Calibri"/>
              </a:rPr>
              <a:t>o</a:t>
            </a:r>
            <a:r>
              <a:rPr sz="1600" spc="-4" dirty="0">
                <a:latin typeface="Calibri"/>
                <a:cs typeface="Calibri"/>
              </a:rPr>
              <a:t>r</a:t>
            </a:r>
            <a:r>
              <a:rPr sz="1600" spc="0" dirty="0">
                <a:latin typeface="Calibri"/>
                <a:cs typeface="Calibri"/>
              </a:rPr>
              <a:t>k</a:t>
            </a:r>
            <a:r>
              <a:rPr sz="1600" spc="-9" dirty="0">
                <a:latin typeface="Calibri"/>
                <a:cs typeface="Calibri"/>
              </a:rPr>
              <a:t> </a:t>
            </a:r>
            <a:r>
              <a:rPr sz="1600" spc="0" dirty="0">
                <a:latin typeface="Calibri"/>
                <a:cs typeface="Calibri"/>
              </a:rPr>
              <a:t>b</a:t>
            </a:r>
            <a:r>
              <a:rPr sz="1600" spc="4" dirty="0">
                <a:latin typeface="Calibri"/>
                <a:cs typeface="Calibri"/>
              </a:rPr>
              <a:t>a</a:t>
            </a:r>
            <a:r>
              <a:rPr sz="1600" spc="0" dirty="0">
                <a:latin typeface="Calibri"/>
                <a:cs typeface="Calibri"/>
              </a:rPr>
              <a:t>sed</a:t>
            </a:r>
            <a:r>
              <a:rPr sz="1600" spc="-38" dirty="0">
                <a:latin typeface="Calibri"/>
                <a:cs typeface="Calibri"/>
              </a:rPr>
              <a:t> </a:t>
            </a:r>
            <a:r>
              <a:rPr sz="1600" spc="0" dirty="0">
                <a:latin typeface="Calibri"/>
                <a:cs typeface="Calibri"/>
              </a:rPr>
              <a:t>on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0442" y="2379624"/>
            <a:ext cx="4816958" cy="11587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b="1" spc="0" baseline="2730" dirty="0">
                <a:latin typeface="Calibri"/>
                <a:cs typeface="Calibri"/>
              </a:rPr>
              <a:t>A pl</a:t>
            </a:r>
            <a:r>
              <a:rPr sz="3000" b="1" spc="-29" baseline="2730" dirty="0">
                <a:latin typeface="Calibri"/>
                <a:cs typeface="Calibri"/>
              </a:rPr>
              <a:t>a</a:t>
            </a:r>
            <a:r>
              <a:rPr sz="3000" b="1" spc="0" baseline="2730" dirty="0">
                <a:latin typeface="Calibri"/>
                <a:cs typeface="Calibri"/>
              </a:rPr>
              <a:t>t</a:t>
            </a:r>
            <a:r>
              <a:rPr sz="3000" b="1" spc="-34" baseline="2730" dirty="0">
                <a:latin typeface="Calibri"/>
                <a:cs typeface="Calibri"/>
              </a:rPr>
              <a:t>f</a:t>
            </a:r>
            <a:r>
              <a:rPr sz="3000" b="1" spc="0" baseline="2730" dirty="0">
                <a:latin typeface="Calibri"/>
                <a:cs typeface="Calibri"/>
              </a:rPr>
              <a:t>orm</a:t>
            </a:r>
            <a:r>
              <a:rPr sz="3000" b="1" spc="-25" baseline="2730" dirty="0">
                <a:latin typeface="Calibri"/>
                <a:cs typeface="Calibri"/>
              </a:rPr>
              <a:t> </a:t>
            </a:r>
            <a:r>
              <a:rPr sz="3000" b="1" spc="-34" baseline="2730" dirty="0">
                <a:latin typeface="Calibri"/>
                <a:cs typeface="Calibri"/>
              </a:rPr>
              <a:t>f</a:t>
            </a:r>
            <a:r>
              <a:rPr sz="3000" b="1" spc="0" baseline="2730" dirty="0">
                <a:latin typeface="Calibri"/>
                <a:cs typeface="Calibri"/>
              </a:rPr>
              <a:t>or su</a:t>
            </a:r>
            <a:r>
              <a:rPr sz="3000" b="1" spc="4" baseline="2730" dirty="0">
                <a:latin typeface="Calibri"/>
                <a:cs typeface="Calibri"/>
              </a:rPr>
              <a:t>c</a:t>
            </a:r>
            <a:r>
              <a:rPr sz="3000" b="1" spc="0" baseline="2730" dirty="0">
                <a:latin typeface="Calibri"/>
                <a:cs typeface="Calibri"/>
              </a:rPr>
              <a:t>cessful</a:t>
            </a:r>
            <a:r>
              <a:rPr sz="3000" b="1" spc="-34" baseline="2730" dirty="0">
                <a:latin typeface="Calibri"/>
                <a:cs typeface="Calibri"/>
              </a:rPr>
              <a:t> </a:t>
            </a:r>
            <a:r>
              <a:rPr sz="3000" b="1" spc="0" baseline="2730" dirty="0">
                <a:latin typeface="Calibri"/>
                <a:cs typeface="Calibri"/>
              </a:rPr>
              <a:t>n</a:t>
            </a:r>
            <a:r>
              <a:rPr sz="3000" b="1" spc="-9" baseline="2730" dirty="0">
                <a:latin typeface="Calibri"/>
                <a:cs typeface="Calibri"/>
              </a:rPr>
              <a:t>e</a:t>
            </a:r>
            <a:r>
              <a:rPr sz="3000" b="1" spc="0" baseline="2730" dirty="0">
                <a:latin typeface="Calibri"/>
                <a:cs typeface="Calibri"/>
              </a:rPr>
              <a:t>t</a:t>
            </a:r>
            <a:r>
              <a:rPr sz="3000" b="1" spc="-19" baseline="2730" dirty="0">
                <a:latin typeface="Calibri"/>
                <a:cs typeface="Calibri"/>
              </a:rPr>
              <a:t>w</a:t>
            </a:r>
            <a:r>
              <a:rPr sz="3000" b="1" spc="0" baseline="2730" dirty="0">
                <a:latin typeface="Calibri"/>
                <a:cs typeface="Calibri"/>
              </a:rPr>
              <a:t>or</a:t>
            </a:r>
            <a:r>
              <a:rPr sz="3000" b="1" spc="-4" baseline="2730" dirty="0">
                <a:latin typeface="Calibri"/>
                <a:cs typeface="Calibri"/>
              </a:rPr>
              <a:t>k</a:t>
            </a:r>
            <a:r>
              <a:rPr sz="3000" b="1" spc="0" baseline="2730" dirty="0">
                <a:latin typeface="Calibri"/>
                <a:cs typeface="Calibri"/>
              </a:rPr>
              <a:t>ing</a:t>
            </a:r>
            <a:endParaRPr sz="2000" dirty="0">
              <a:latin typeface="Calibri"/>
              <a:cs typeface="Calibri"/>
            </a:endParaRPr>
          </a:p>
          <a:p>
            <a:pPr marL="756767" marR="466881">
              <a:lnSpc>
                <a:spcPct val="119791"/>
              </a:lnSpc>
              <a:spcBef>
                <a:spcPts val="370"/>
              </a:spcBef>
            </a:pP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Th</a:t>
            </a:r>
            <a:r>
              <a:rPr sz="1600" spc="-29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ough</a:t>
            </a:r>
            <a:r>
              <a:rPr sz="1600" spc="-5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-14" dirty="0">
                <a:solidFill>
                  <a:srgbClr val="404040"/>
                </a:solidFill>
                <a:latin typeface="Calibri"/>
                <a:cs typeface="Calibri"/>
              </a:rPr>
              <a:t>c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1600" spc="-9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1600" spc="-29" dirty="0">
                <a:solidFill>
                  <a:srgbClr val="404040"/>
                </a:solidFill>
                <a:latin typeface="Calibri"/>
                <a:cs typeface="Calibri"/>
              </a:rPr>
              <a:t>f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1600" spc="-29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enc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s</a:t>
            </a:r>
            <a:r>
              <a:rPr sz="1600" spc="-3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d</a:t>
            </a:r>
            <a:r>
              <a:rPr sz="1600" spc="-39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-1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1600" spc="-9" dirty="0">
                <a:solidFill>
                  <a:srgbClr val="404040"/>
                </a:solidFill>
                <a:latin typeface="Calibri"/>
                <a:cs typeface="Calibri"/>
              </a:rPr>
              <a:t>v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1600" spc="-14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s </a:t>
            </a:r>
            <a:br>
              <a:rPr lang="nl-BE" sz="1600" spc="0" dirty="0">
                <a:solidFill>
                  <a:srgbClr val="404040"/>
                </a:solidFill>
                <a:latin typeface="Calibri"/>
                <a:cs typeface="Calibri"/>
              </a:rPr>
            </a:b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Th</a:t>
            </a:r>
            <a:r>
              <a:rPr sz="1600" spc="-29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ough</a:t>
            </a:r>
            <a:r>
              <a:rPr sz="1600" spc="-5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-7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lang="en-GB" sz="1600" spc="-14" dirty="0">
                <a:solidFill>
                  <a:srgbClr val="404040"/>
                </a:solidFill>
                <a:latin typeface="Calibri"/>
                <a:cs typeface="Calibri"/>
              </a:rPr>
              <a:t>fortnightly</a:t>
            </a:r>
            <a:r>
              <a:rPr sz="16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1600" spc="-14" dirty="0">
                <a:solidFill>
                  <a:srgbClr val="404040"/>
                </a:solidFill>
                <a:latin typeface="Calibri"/>
                <a:cs typeface="Calibri"/>
              </a:rPr>
              <a:t>ew</a:t>
            </a:r>
            <a:r>
              <a:rPr lang="nl-BE" sz="1600" dirty="0">
                <a:solidFill>
                  <a:srgbClr val="404040"/>
                </a:solidFill>
                <a:latin typeface="Calibri"/>
                <a:cs typeface="Calibri"/>
              </a:rPr>
              <a:t>s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up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d</a:t>
            </a:r>
            <a:r>
              <a:rPr sz="1600" spc="-9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e </a:t>
            </a:r>
            <a:br>
              <a:rPr lang="nl-BE" sz="1600" dirty="0">
                <a:solidFill>
                  <a:srgbClr val="404040"/>
                </a:solidFill>
                <a:latin typeface="Calibri"/>
                <a:cs typeface="Calibri"/>
              </a:rPr>
            </a:br>
            <a:r>
              <a:rPr lang="en-GB" sz="1600" dirty="0">
                <a:solidFill>
                  <a:srgbClr val="404040"/>
                </a:solidFill>
                <a:latin typeface="Calibri"/>
                <a:cs typeface="Calibri"/>
              </a:rPr>
              <a:t>Through the use of a collaborative platform</a:t>
            </a:r>
            <a:endParaRPr lang="en-GB"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16498" y="2470277"/>
            <a:ext cx="2384886" cy="8845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spc="0" baseline="3413" dirty="0">
                <a:latin typeface="Calibri"/>
                <a:cs typeface="Calibri"/>
              </a:rPr>
              <a:t>mut</a:t>
            </a:r>
            <a:r>
              <a:rPr sz="2400" spc="4" baseline="3413" dirty="0">
                <a:latin typeface="Calibri"/>
                <a:cs typeface="Calibri"/>
              </a:rPr>
              <a:t>u</a:t>
            </a:r>
            <a:r>
              <a:rPr sz="2400" spc="0" baseline="3413" dirty="0">
                <a:latin typeface="Calibri"/>
                <a:cs typeface="Calibri"/>
              </a:rPr>
              <a:t>al</a:t>
            </a:r>
            <a:r>
              <a:rPr sz="2400" spc="-51" baseline="3413" dirty="0">
                <a:latin typeface="Calibri"/>
                <a:cs typeface="Calibri"/>
              </a:rPr>
              <a:t> </a:t>
            </a:r>
            <a:r>
              <a:rPr sz="2400" spc="4" baseline="3413" dirty="0">
                <a:latin typeface="Calibri"/>
                <a:cs typeface="Calibri"/>
              </a:rPr>
              <a:t>t</a:t>
            </a:r>
            <a:r>
              <a:rPr sz="2400" spc="-4" baseline="3413" dirty="0">
                <a:latin typeface="Calibri"/>
                <a:cs typeface="Calibri"/>
              </a:rPr>
              <a:t>r</a:t>
            </a:r>
            <a:r>
              <a:rPr sz="2400" spc="0" baseline="3413" dirty="0">
                <a:latin typeface="Calibri"/>
                <a:cs typeface="Calibri"/>
              </a:rPr>
              <a:t>u</a:t>
            </a:r>
            <a:r>
              <a:rPr sz="2400" spc="-9" baseline="3413" dirty="0">
                <a:latin typeface="Calibri"/>
                <a:cs typeface="Calibri"/>
              </a:rPr>
              <a:t>s</a:t>
            </a:r>
            <a:r>
              <a:rPr sz="2400" spc="0" baseline="3413" dirty="0">
                <a:latin typeface="Calibri"/>
                <a:cs typeface="Calibri"/>
              </a:rPr>
              <a:t>t</a:t>
            </a:r>
            <a:r>
              <a:rPr sz="2400" spc="-20" baseline="3413" dirty="0">
                <a:latin typeface="Calibri"/>
                <a:cs typeface="Calibri"/>
              </a:rPr>
              <a:t> </a:t>
            </a:r>
            <a:r>
              <a:rPr sz="2400" spc="0" baseline="3413" dirty="0">
                <a:latin typeface="Calibri"/>
                <a:cs typeface="Calibri"/>
              </a:rPr>
              <a:t>a</a:t>
            </a:r>
            <a:r>
              <a:rPr sz="2400" spc="4" baseline="3413" dirty="0">
                <a:latin typeface="Calibri"/>
                <a:cs typeface="Calibri"/>
              </a:rPr>
              <a:t>n</a:t>
            </a:r>
            <a:r>
              <a:rPr sz="2400" spc="0" baseline="3413" dirty="0">
                <a:latin typeface="Calibri"/>
                <a:cs typeface="Calibri"/>
              </a:rPr>
              <a:t>d</a:t>
            </a:r>
            <a:r>
              <a:rPr sz="2400" spc="-39" baseline="3413" dirty="0">
                <a:latin typeface="Calibri"/>
                <a:cs typeface="Calibri"/>
              </a:rPr>
              <a:t> </a:t>
            </a:r>
            <a:r>
              <a:rPr sz="2400" spc="-14" baseline="3413" dirty="0">
                <a:latin typeface="Calibri"/>
                <a:cs typeface="Calibri"/>
              </a:rPr>
              <a:t>c</a:t>
            </a:r>
            <a:r>
              <a:rPr sz="2400" spc="0" baseline="3413" dirty="0">
                <a:latin typeface="Calibri"/>
                <a:cs typeface="Calibri"/>
              </a:rPr>
              <a:t>o</a:t>
            </a:r>
            <a:r>
              <a:rPr sz="2400" spc="-9" baseline="3413" dirty="0">
                <a:latin typeface="Calibri"/>
                <a:cs typeface="Calibri"/>
              </a:rPr>
              <a:t>n</a:t>
            </a:r>
            <a:r>
              <a:rPr sz="2400" spc="4" baseline="3413" dirty="0">
                <a:latin typeface="Calibri"/>
                <a:cs typeface="Calibri"/>
              </a:rPr>
              <a:t>fi</a:t>
            </a:r>
            <a:r>
              <a:rPr sz="2400" spc="0" baseline="3413" dirty="0">
                <a:latin typeface="Calibri"/>
                <a:cs typeface="Calibri"/>
              </a:rPr>
              <a:t>dence</a:t>
            </a:r>
            <a:endParaRPr sz="1600" dirty="0">
              <a:latin typeface="Calibri"/>
              <a:cs typeface="Calibri"/>
            </a:endParaRPr>
          </a:p>
          <a:p>
            <a:pPr marL="12700" marR="30403">
              <a:lnSpc>
                <a:spcPts val="1920"/>
              </a:lnSpc>
              <a:spcBef>
                <a:spcPts val="9"/>
              </a:spcBef>
            </a:pPr>
            <a:r>
              <a:rPr sz="2400" spc="4" baseline="1706" dirty="0">
                <a:latin typeface="Calibri"/>
                <a:cs typeface="Calibri"/>
              </a:rPr>
              <a:t>t</a:t>
            </a:r>
            <a:r>
              <a:rPr sz="2400" spc="0" baseline="1706" dirty="0">
                <a:latin typeface="Calibri"/>
                <a:cs typeface="Calibri"/>
              </a:rPr>
              <a:t>he</a:t>
            </a:r>
            <a:r>
              <a:rPr sz="2400" spc="-16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m</a:t>
            </a:r>
            <a:r>
              <a:rPr sz="2400" spc="-4" baseline="1706" dirty="0">
                <a:latin typeface="Calibri"/>
                <a:cs typeface="Calibri"/>
              </a:rPr>
              <a:t>e</a:t>
            </a:r>
            <a:r>
              <a:rPr sz="2400" spc="0" baseline="1706" dirty="0">
                <a:latin typeface="Calibri"/>
                <a:cs typeface="Calibri"/>
              </a:rPr>
              <a:t>mbe</a:t>
            </a:r>
            <a:r>
              <a:rPr sz="2400" spc="-34" baseline="1706" dirty="0">
                <a:latin typeface="Calibri"/>
                <a:cs typeface="Calibri"/>
              </a:rPr>
              <a:t>r</a:t>
            </a:r>
            <a:r>
              <a:rPr sz="2400" spc="0" baseline="1706" dirty="0">
                <a:latin typeface="Calibri"/>
                <a:cs typeface="Calibri"/>
              </a:rPr>
              <a:t>s</a:t>
            </a:r>
            <a:r>
              <a:rPr sz="2400" spc="-31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h</a:t>
            </a:r>
            <a:r>
              <a:rPr sz="2400" spc="-19" baseline="1706" dirty="0">
                <a:latin typeface="Calibri"/>
                <a:cs typeface="Calibri"/>
              </a:rPr>
              <a:t>a</a:t>
            </a:r>
            <a:r>
              <a:rPr sz="2400" spc="-9" baseline="1706" dirty="0">
                <a:latin typeface="Calibri"/>
                <a:cs typeface="Calibri"/>
              </a:rPr>
              <a:t>v</a:t>
            </a:r>
            <a:r>
              <a:rPr sz="2400" spc="0" baseline="1706" dirty="0">
                <a:latin typeface="Calibri"/>
                <a:cs typeface="Calibri"/>
              </a:rPr>
              <a:t>e</a:t>
            </a:r>
            <a:r>
              <a:rPr sz="2400" spc="-31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in</a:t>
            </a:r>
            <a:r>
              <a:rPr sz="2400" spc="-21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each</a:t>
            </a:r>
            <a:endParaRPr sz="1600" dirty="0">
              <a:latin typeface="Calibri"/>
              <a:cs typeface="Calibri"/>
            </a:endParaRPr>
          </a:p>
          <a:p>
            <a:pPr marL="12700" marR="30403">
              <a:lnSpc>
                <a:spcPts val="1920"/>
              </a:lnSpc>
            </a:pPr>
            <a:r>
              <a:rPr sz="2400" spc="0" baseline="1706" dirty="0">
                <a:latin typeface="Calibri"/>
                <a:cs typeface="Calibri"/>
              </a:rPr>
              <a:t>ot</a:t>
            </a:r>
            <a:r>
              <a:rPr sz="2400" spc="4" baseline="1706" dirty="0">
                <a:latin typeface="Calibri"/>
                <a:cs typeface="Calibri"/>
              </a:rPr>
              <a:t>h</a:t>
            </a:r>
            <a:r>
              <a:rPr sz="2400" spc="0" baseline="1706" dirty="0">
                <a:latin typeface="Calibri"/>
                <a:cs typeface="Calibri"/>
              </a:rPr>
              <a:t>e</a:t>
            </a:r>
            <a:r>
              <a:rPr sz="2400" spc="59" baseline="1706" dirty="0">
                <a:latin typeface="Calibri"/>
                <a:cs typeface="Calibri"/>
              </a:rPr>
              <a:t>r</a:t>
            </a:r>
            <a:r>
              <a:rPr sz="2400" spc="0" baseline="1706" dirty="0">
                <a:latin typeface="Calibri"/>
                <a:cs typeface="Calibri"/>
              </a:rPr>
              <a:t>”</a:t>
            </a:r>
            <a:r>
              <a:rPr sz="2400" spc="-12" baseline="1706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–</a:t>
            </a:r>
            <a:r>
              <a:rPr sz="1650" spc="4" baseline="2482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A</a:t>
            </a:r>
            <a:r>
              <a:rPr sz="1650" spc="-4" baseline="2482" dirty="0">
                <a:latin typeface="Calibri"/>
                <a:cs typeface="Calibri"/>
              </a:rPr>
              <a:t>n</a:t>
            </a:r>
            <a:r>
              <a:rPr sz="1650" spc="0" baseline="2482" dirty="0">
                <a:latin typeface="Calibri"/>
                <a:cs typeface="Calibri"/>
              </a:rPr>
              <a:t>ja</a:t>
            </a:r>
            <a:r>
              <a:rPr sz="1650" spc="-4" baseline="2482" dirty="0">
                <a:latin typeface="Calibri"/>
                <a:cs typeface="Calibri"/>
              </a:rPr>
              <a:t> N</a:t>
            </a:r>
            <a:r>
              <a:rPr sz="1650" spc="0" baseline="2482" dirty="0">
                <a:latin typeface="Calibri"/>
                <a:cs typeface="Calibri"/>
              </a:rPr>
              <a:t>a</a:t>
            </a:r>
            <a:r>
              <a:rPr sz="1650" spc="-4" baseline="2482" dirty="0">
                <a:latin typeface="Calibri"/>
                <a:cs typeface="Calibri"/>
              </a:rPr>
              <a:t>g</a:t>
            </a:r>
            <a:r>
              <a:rPr sz="1650" spc="0" baseline="2482" dirty="0">
                <a:latin typeface="Calibri"/>
                <a:cs typeface="Calibri"/>
              </a:rPr>
              <a:t>el, </a:t>
            </a:r>
            <a:r>
              <a:rPr sz="1650" spc="4" baseline="2482" dirty="0">
                <a:latin typeface="Calibri"/>
                <a:cs typeface="Calibri"/>
              </a:rPr>
              <a:t>E</a:t>
            </a:r>
            <a:r>
              <a:rPr sz="1650" spc="-4" baseline="2482" dirty="0">
                <a:latin typeface="Calibri"/>
                <a:cs typeface="Calibri"/>
              </a:rPr>
              <a:t>u</a:t>
            </a:r>
            <a:r>
              <a:rPr sz="1650" spc="0" baseline="2482" dirty="0">
                <a:latin typeface="Calibri"/>
                <a:cs typeface="Calibri"/>
              </a:rPr>
              <a:t>ro</a:t>
            </a:r>
            <a:r>
              <a:rPr sz="1650" spc="-4" baseline="2482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Aka</a:t>
            </a:r>
            <a:r>
              <a:rPr sz="1650" spc="-4" baseline="2482" dirty="0">
                <a:latin typeface="Calibri"/>
                <a:cs typeface="Calibri"/>
              </a:rPr>
              <a:t>d</a:t>
            </a:r>
            <a:r>
              <a:rPr sz="1650" spc="0" baseline="2482" dirty="0">
                <a:latin typeface="Calibri"/>
                <a:cs typeface="Calibri"/>
              </a:rPr>
              <a:t>e</a:t>
            </a:r>
            <a:r>
              <a:rPr sz="1650" spc="4" baseline="2482" dirty="0">
                <a:latin typeface="Calibri"/>
                <a:cs typeface="Calibri"/>
              </a:rPr>
              <a:t>m</a:t>
            </a:r>
            <a:r>
              <a:rPr sz="1650" spc="0" baseline="2482" dirty="0">
                <a:latin typeface="Calibri"/>
                <a:cs typeface="Calibri"/>
              </a:rPr>
              <a:t>ie</a:t>
            </a:r>
            <a:endParaRPr sz="1100" dirty="0">
              <a:latin typeface="Calibri"/>
              <a:cs typeface="Calibri"/>
            </a:endParaRPr>
          </a:p>
          <a:p>
            <a:pPr marL="12700" marR="30403">
              <a:lnSpc>
                <a:spcPts val="1320"/>
              </a:lnSpc>
            </a:pPr>
            <a:r>
              <a:rPr sz="1650" spc="-4" baseline="2482" dirty="0">
                <a:latin typeface="Calibri"/>
                <a:cs typeface="Calibri"/>
              </a:rPr>
              <a:t>H</a:t>
            </a:r>
            <a:r>
              <a:rPr sz="1650" spc="0" baseline="2482" dirty="0">
                <a:latin typeface="Calibri"/>
                <a:cs typeface="Calibri"/>
              </a:rPr>
              <a:t>a</a:t>
            </a:r>
            <a:r>
              <a:rPr sz="1650" spc="-4" baseline="2482" dirty="0">
                <a:latin typeface="Calibri"/>
                <a:cs typeface="Calibri"/>
              </a:rPr>
              <a:t>nn</a:t>
            </a:r>
            <a:r>
              <a:rPr sz="1650" spc="4" baseline="2482" dirty="0">
                <a:latin typeface="Calibri"/>
                <a:cs typeface="Calibri"/>
              </a:rPr>
              <a:t>ov</a:t>
            </a:r>
            <a:r>
              <a:rPr sz="1650" spc="0" baseline="2482" dirty="0">
                <a:latin typeface="Calibri"/>
                <a:cs typeface="Calibri"/>
              </a:rPr>
              <a:t>er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0442" y="3989349"/>
            <a:ext cx="5697600" cy="8173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507">
              <a:lnSpc>
                <a:spcPts val="2140"/>
              </a:lnSpc>
              <a:spcBef>
                <a:spcPts val="107"/>
              </a:spcBef>
            </a:pPr>
            <a:r>
              <a:rPr sz="3000" b="1" spc="0" baseline="2730" dirty="0">
                <a:latin typeface="Calibri"/>
                <a:cs typeface="Calibri"/>
              </a:rPr>
              <a:t>Bu</a:t>
            </a:r>
            <a:r>
              <a:rPr sz="3000" b="1" spc="9" baseline="2730" dirty="0">
                <a:latin typeface="Calibri"/>
                <a:cs typeface="Calibri"/>
              </a:rPr>
              <a:t>s</a:t>
            </a:r>
            <a:r>
              <a:rPr sz="3000" b="1" spc="0" baseline="2730" dirty="0">
                <a:latin typeface="Calibri"/>
                <a:cs typeface="Calibri"/>
              </a:rPr>
              <a:t>in</a:t>
            </a:r>
            <a:r>
              <a:rPr sz="3000" b="1" spc="-9" baseline="2730" dirty="0">
                <a:latin typeface="Calibri"/>
                <a:cs typeface="Calibri"/>
              </a:rPr>
              <a:t>e</a:t>
            </a:r>
            <a:r>
              <a:rPr sz="3000" b="1" spc="0" baseline="2730" dirty="0">
                <a:latin typeface="Calibri"/>
                <a:cs typeface="Calibri"/>
              </a:rPr>
              <a:t>t</a:t>
            </a:r>
            <a:r>
              <a:rPr sz="3000" b="1" spc="-25" baseline="2730" dirty="0">
                <a:latin typeface="Calibri"/>
                <a:cs typeface="Calibri"/>
              </a:rPr>
              <a:t> </a:t>
            </a:r>
            <a:r>
              <a:rPr sz="3000" b="1" spc="0" baseline="2730" dirty="0">
                <a:latin typeface="Calibri"/>
                <a:cs typeface="Calibri"/>
              </a:rPr>
              <a:t>su</a:t>
            </a:r>
            <a:r>
              <a:rPr sz="3000" b="1" spc="9" baseline="2730" dirty="0">
                <a:latin typeface="Calibri"/>
                <a:cs typeface="Calibri"/>
              </a:rPr>
              <a:t>p</a:t>
            </a:r>
            <a:r>
              <a:rPr sz="3000" b="1" spc="0" baseline="2730" dirty="0">
                <a:latin typeface="Calibri"/>
                <a:cs typeface="Calibri"/>
              </a:rPr>
              <a:t>ports</a:t>
            </a:r>
            <a:r>
              <a:rPr sz="3000" b="1" spc="-29" baseline="2730" dirty="0">
                <a:latin typeface="Calibri"/>
                <a:cs typeface="Calibri"/>
              </a:rPr>
              <a:t> </a:t>
            </a:r>
            <a:r>
              <a:rPr sz="3000" b="1" spc="0" baseline="2730" dirty="0">
                <a:latin typeface="Calibri"/>
                <a:cs typeface="Calibri"/>
              </a:rPr>
              <a:t>member</a:t>
            </a:r>
            <a:r>
              <a:rPr sz="3000" b="1" spc="-14" baseline="2730" dirty="0">
                <a:latin typeface="Calibri"/>
                <a:cs typeface="Calibri"/>
              </a:rPr>
              <a:t> e</a:t>
            </a:r>
            <a:r>
              <a:rPr sz="3000" b="1" spc="-25" baseline="2730" dirty="0">
                <a:latin typeface="Calibri"/>
                <a:cs typeface="Calibri"/>
              </a:rPr>
              <a:t>v</a:t>
            </a:r>
            <a:r>
              <a:rPr sz="3000" b="1" spc="0" baseline="2730" dirty="0">
                <a:latin typeface="Calibri"/>
                <a:cs typeface="Calibri"/>
              </a:rPr>
              <a:t>e</a:t>
            </a:r>
            <a:r>
              <a:rPr sz="3000" b="1" spc="-19" baseline="2730" dirty="0">
                <a:latin typeface="Calibri"/>
                <a:cs typeface="Calibri"/>
              </a:rPr>
              <a:t>n</a:t>
            </a:r>
            <a:r>
              <a:rPr sz="3000" b="1" spc="0" baseline="2730" dirty="0">
                <a:latin typeface="Calibri"/>
                <a:cs typeface="Calibri"/>
              </a:rPr>
              <a:t>ts</a:t>
            </a:r>
            <a:endParaRPr sz="2000" dirty="0">
              <a:latin typeface="Calibri"/>
              <a:cs typeface="Calibri"/>
            </a:endParaRPr>
          </a:p>
          <a:p>
            <a:pPr marL="756767">
              <a:lnSpc>
                <a:spcPts val="1920"/>
              </a:lnSpc>
              <a:spcBef>
                <a:spcPts val="324"/>
              </a:spcBef>
            </a:pPr>
            <a:r>
              <a:rPr sz="1600" spc="-14" dirty="0">
                <a:solidFill>
                  <a:srgbClr val="404040"/>
                </a:solidFill>
                <a:latin typeface="Calibri"/>
                <a:cs typeface="Calibri"/>
              </a:rPr>
              <a:t>B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sz="16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sz="1600" spc="-25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om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ti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ng</a:t>
            </a:r>
            <a:r>
              <a:rPr sz="1600" spc="-48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he</a:t>
            </a:r>
            <a:r>
              <a:rPr sz="1600" spc="-6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1600" spc="-9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ti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onal</a:t>
            </a:r>
            <a:r>
              <a:rPr sz="1600" spc="-10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ac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ti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vi</a:t>
            </a:r>
            <a:r>
              <a:rPr sz="1600" spc="9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es,</a:t>
            </a:r>
            <a:r>
              <a:rPr sz="1600" spc="-8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ncl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u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d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ng</a:t>
            </a:r>
            <a:r>
              <a:rPr sz="1600" spc="-10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sz="1600" spc="-39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ac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ti</a:t>
            </a:r>
            <a:r>
              <a:rPr sz="1600" spc="-14" dirty="0">
                <a:solidFill>
                  <a:srgbClr val="404040"/>
                </a:solidFill>
                <a:latin typeface="Calibri"/>
                <a:cs typeface="Calibri"/>
              </a:rPr>
              <a:t>c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al ass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1600" spc="-14" dirty="0">
                <a:solidFill>
                  <a:srgbClr val="404040"/>
                </a:solidFill>
                <a:latin typeface="Calibri"/>
                <a:cs typeface="Calibri"/>
              </a:rPr>
              <a:t>s</a:t>
            </a:r>
            <a:r>
              <a:rPr sz="1600" spc="-19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ce</a:t>
            </a:r>
            <a:r>
              <a:rPr sz="1600" spc="-8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(f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l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g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s,</a:t>
            </a:r>
            <a:r>
              <a:rPr sz="1600" spc="-53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b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nne</a:t>
            </a:r>
            <a:r>
              <a:rPr sz="1600" spc="-25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s,</a:t>
            </a:r>
            <a:r>
              <a:rPr sz="1600" spc="-5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sz="1600" spc="-25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om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ti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onal</a:t>
            </a:r>
            <a:r>
              <a:rPr sz="1600" spc="-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m</a:t>
            </a:r>
            <a:r>
              <a:rPr sz="1600" spc="-9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1600" spc="-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1600" spc="4" dirty="0">
                <a:solidFill>
                  <a:srgbClr val="404040"/>
                </a:solidFill>
                <a:latin typeface="Calibri"/>
                <a:cs typeface="Calibri"/>
              </a:rPr>
              <a:t>l</a:t>
            </a:r>
            <a:r>
              <a:rPr sz="1600" spc="0" dirty="0">
                <a:solidFill>
                  <a:srgbClr val="404040"/>
                </a:solidFill>
                <a:latin typeface="Calibri"/>
                <a:cs typeface="Calibri"/>
              </a:rPr>
              <a:t>)</a:t>
            </a:r>
            <a:endParaRPr lang="nl-BE" sz="1600" spc="0" dirty="0">
              <a:solidFill>
                <a:srgbClr val="404040"/>
              </a:solidFill>
              <a:latin typeface="Calibri"/>
              <a:cs typeface="Calibri"/>
            </a:endParaRPr>
          </a:p>
          <a:p>
            <a:pPr marL="756767">
              <a:lnSpc>
                <a:spcPts val="1920"/>
              </a:lnSpc>
              <a:spcBef>
                <a:spcPts val="324"/>
              </a:spcBef>
            </a:pPr>
            <a:r>
              <a:rPr lang="nl-BE" sz="1600" dirty="0">
                <a:solidFill>
                  <a:srgbClr val="404040"/>
                </a:solidFill>
                <a:latin typeface="Calibri"/>
                <a:cs typeface="Calibri"/>
              </a:rPr>
              <a:t>Financial support </a:t>
            </a:r>
            <a:r>
              <a:rPr lang="en-GB" sz="1600" dirty="0">
                <a:solidFill>
                  <a:srgbClr val="404040"/>
                </a:solidFill>
                <a:latin typeface="Calibri"/>
                <a:cs typeface="Calibri"/>
              </a:rPr>
              <a:t>where possible</a:t>
            </a:r>
            <a:endParaRPr lang="en-GB" sz="16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31236" y="5272684"/>
            <a:ext cx="2073402" cy="13962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1"/>
          <p:cNvSpPr/>
          <p:nvPr/>
        </p:nvSpPr>
        <p:spPr>
          <a:xfrm>
            <a:off x="1524000" y="4876800"/>
            <a:ext cx="140208" cy="141731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1"/>
          <p:cNvSpPr/>
          <p:nvPr/>
        </p:nvSpPr>
        <p:spPr>
          <a:xfrm>
            <a:off x="1524000" y="3363469"/>
            <a:ext cx="140208" cy="141731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410A92D-72D6-2005-13B6-4519476C355F}"/>
              </a:ext>
            </a:extLst>
          </p:cNvPr>
          <p:cNvGrpSpPr/>
          <p:nvPr/>
        </p:nvGrpSpPr>
        <p:grpSpPr>
          <a:xfrm>
            <a:off x="6858000" y="914400"/>
            <a:ext cx="2133600" cy="122463"/>
            <a:chOff x="6858000" y="914400"/>
            <a:chExt cx="2133600" cy="12246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8E1FC6A-4275-9D26-8321-3E97A4F2B05E}"/>
                </a:ext>
              </a:extLst>
            </p:cNvPr>
            <p:cNvSpPr/>
            <p:nvPr/>
          </p:nvSpPr>
          <p:spPr>
            <a:xfrm>
              <a:off x="6858000" y="914400"/>
              <a:ext cx="2133600" cy="116700"/>
            </a:xfrm>
            <a:prstGeom prst="rect">
              <a:avLst/>
            </a:prstGeom>
            <a:solidFill>
              <a:srgbClr val="B5BB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9" name="Picture 18" descr="A black background with red and grey text&#10;&#10;Description automatically generated">
              <a:extLst>
                <a:ext uri="{FF2B5EF4-FFF2-40B4-BE49-F238E27FC236}">
                  <a16:creationId xmlns:a16="http://schemas.microsoft.com/office/drawing/2014/main" id="{FA7B9BD7-CFB4-1F8B-B555-9FA047B2190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010400" y="920163"/>
              <a:ext cx="1905000" cy="116700"/>
            </a:xfrm>
            <a:prstGeom prst="rect">
              <a:avLst/>
            </a:prstGeom>
          </p:spPr>
        </p:pic>
      </p:grpSp>
      <p:pic>
        <p:nvPicPr>
          <p:cNvPr id="20" name="Picture 19" descr="A person talking to another person&#10;&#10;Description automatically generated">
            <a:extLst>
              <a:ext uri="{FF2B5EF4-FFF2-40B4-BE49-F238E27FC236}">
                <a16:creationId xmlns:a16="http://schemas.microsoft.com/office/drawing/2014/main" id="{156D5FB3-1B66-BBEB-68BD-A7B96ADA19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587" y="5257800"/>
            <a:ext cx="20447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1012697" y="1875265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03171" y="3656531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00504" y="4852421"/>
            <a:ext cx="989463" cy="961842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22222" y="4860832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12824" y="1880220"/>
            <a:ext cx="2950952" cy="2457845"/>
          </a:xfrm>
          <a:custGeom>
            <a:avLst/>
            <a:gdLst/>
            <a:ahLst/>
            <a:cxnLst/>
            <a:rect l="l" t="t" r="r" b="b"/>
            <a:pathLst>
              <a:path w="2950952" h="2457845">
                <a:moveTo>
                  <a:pt x="8477" y="1214427"/>
                </a:moveTo>
                <a:lnTo>
                  <a:pt x="25582" y="1297440"/>
                </a:lnTo>
                <a:lnTo>
                  <a:pt x="51171" y="1379155"/>
                </a:lnTo>
                <a:lnTo>
                  <a:pt x="85104" y="1459189"/>
                </a:lnTo>
                <a:lnTo>
                  <a:pt x="127240" y="1537158"/>
                </a:lnTo>
                <a:lnTo>
                  <a:pt x="177437" y="1612679"/>
                </a:lnTo>
                <a:lnTo>
                  <a:pt x="235555" y="1685367"/>
                </a:lnTo>
                <a:lnTo>
                  <a:pt x="301452" y="1754839"/>
                </a:lnTo>
                <a:lnTo>
                  <a:pt x="374987" y="1820711"/>
                </a:lnTo>
                <a:lnTo>
                  <a:pt x="456019" y="1882599"/>
                </a:lnTo>
                <a:lnTo>
                  <a:pt x="544407" y="1940119"/>
                </a:lnTo>
                <a:lnTo>
                  <a:pt x="640010" y="1992889"/>
                </a:lnTo>
                <a:lnTo>
                  <a:pt x="742686" y="2040523"/>
                </a:lnTo>
                <a:lnTo>
                  <a:pt x="848604" y="2457845"/>
                </a:lnTo>
                <a:lnTo>
                  <a:pt x="1276086" y="2174635"/>
                </a:lnTo>
                <a:lnTo>
                  <a:pt x="1365396" y="2181623"/>
                </a:lnTo>
                <a:lnTo>
                  <a:pt x="1454345" y="2184578"/>
                </a:lnTo>
                <a:lnTo>
                  <a:pt x="1542727" y="2183575"/>
                </a:lnTo>
                <a:lnTo>
                  <a:pt x="1630332" y="2178690"/>
                </a:lnTo>
                <a:lnTo>
                  <a:pt x="1716954" y="2170000"/>
                </a:lnTo>
                <a:lnTo>
                  <a:pt x="1802385" y="2157579"/>
                </a:lnTo>
                <a:lnTo>
                  <a:pt x="1886416" y="2141505"/>
                </a:lnTo>
                <a:lnTo>
                  <a:pt x="1968839" y="2121852"/>
                </a:lnTo>
                <a:lnTo>
                  <a:pt x="2049448" y="2098697"/>
                </a:lnTo>
                <a:lnTo>
                  <a:pt x="2128034" y="2072114"/>
                </a:lnTo>
                <a:lnTo>
                  <a:pt x="2204388" y="2042181"/>
                </a:lnTo>
                <a:lnTo>
                  <a:pt x="2278305" y="2008973"/>
                </a:lnTo>
                <a:lnTo>
                  <a:pt x="2349575" y="1972566"/>
                </a:lnTo>
                <a:lnTo>
                  <a:pt x="2417990" y="1933035"/>
                </a:lnTo>
                <a:lnTo>
                  <a:pt x="2483344" y="1890457"/>
                </a:lnTo>
                <a:lnTo>
                  <a:pt x="2545427" y="1844907"/>
                </a:lnTo>
                <a:lnTo>
                  <a:pt x="2604033" y="1796460"/>
                </a:lnTo>
                <a:lnTo>
                  <a:pt x="2658953" y="1745194"/>
                </a:lnTo>
                <a:lnTo>
                  <a:pt x="2709980" y="1691183"/>
                </a:lnTo>
                <a:lnTo>
                  <a:pt x="2756906" y="1634504"/>
                </a:lnTo>
                <a:lnTo>
                  <a:pt x="2812764" y="1554910"/>
                </a:lnTo>
                <a:lnTo>
                  <a:pt x="2859008" y="1473544"/>
                </a:lnTo>
                <a:lnTo>
                  <a:pt x="2895778" y="1390792"/>
                </a:lnTo>
                <a:lnTo>
                  <a:pt x="2923217" y="1307036"/>
                </a:lnTo>
                <a:lnTo>
                  <a:pt x="2941465" y="1222661"/>
                </a:lnTo>
                <a:lnTo>
                  <a:pt x="2950663" y="1138050"/>
                </a:lnTo>
                <a:lnTo>
                  <a:pt x="2950952" y="1053587"/>
                </a:lnTo>
                <a:lnTo>
                  <a:pt x="2942474" y="969656"/>
                </a:lnTo>
                <a:lnTo>
                  <a:pt x="2925370" y="886641"/>
                </a:lnTo>
                <a:lnTo>
                  <a:pt x="2899781" y="804924"/>
                </a:lnTo>
                <a:lnTo>
                  <a:pt x="2865848" y="724891"/>
                </a:lnTo>
                <a:lnTo>
                  <a:pt x="2823712" y="646925"/>
                </a:lnTo>
                <a:lnTo>
                  <a:pt x="2773514" y="571409"/>
                </a:lnTo>
                <a:lnTo>
                  <a:pt x="2715397" y="498728"/>
                </a:lnTo>
                <a:lnTo>
                  <a:pt x="2649499" y="429264"/>
                </a:lnTo>
                <a:lnTo>
                  <a:pt x="2575964" y="363403"/>
                </a:lnTo>
                <a:lnTo>
                  <a:pt x="2494932" y="301527"/>
                </a:lnTo>
                <a:lnTo>
                  <a:pt x="2406544" y="244021"/>
                </a:lnTo>
                <a:lnTo>
                  <a:pt x="2310942" y="191268"/>
                </a:lnTo>
                <a:lnTo>
                  <a:pt x="2208266" y="143651"/>
                </a:lnTo>
                <a:lnTo>
                  <a:pt x="2100749" y="102305"/>
                </a:lnTo>
                <a:lnTo>
                  <a:pt x="1990838" y="68074"/>
                </a:lnTo>
                <a:lnTo>
                  <a:pt x="1879052" y="40854"/>
                </a:lnTo>
                <a:lnTo>
                  <a:pt x="1765907" y="20541"/>
                </a:lnTo>
                <a:lnTo>
                  <a:pt x="1651924" y="7031"/>
                </a:lnTo>
                <a:lnTo>
                  <a:pt x="1537621" y="218"/>
                </a:lnTo>
                <a:lnTo>
                  <a:pt x="1423515" y="0"/>
                </a:lnTo>
                <a:lnTo>
                  <a:pt x="1310126" y="6270"/>
                </a:lnTo>
                <a:lnTo>
                  <a:pt x="1197971" y="18925"/>
                </a:lnTo>
                <a:lnTo>
                  <a:pt x="1087570" y="37860"/>
                </a:lnTo>
                <a:lnTo>
                  <a:pt x="979441" y="62972"/>
                </a:lnTo>
                <a:lnTo>
                  <a:pt x="874101" y="94155"/>
                </a:lnTo>
                <a:lnTo>
                  <a:pt x="772071" y="131305"/>
                </a:lnTo>
                <a:lnTo>
                  <a:pt x="673867" y="174318"/>
                </a:lnTo>
                <a:lnTo>
                  <a:pt x="580009" y="223090"/>
                </a:lnTo>
                <a:lnTo>
                  <a:pt x="491014" y="277515"/>
                </a:lnTo>
                <a:lnTo>
                  <a:pt x="407403" y="337491"/>
                </a:lnTo>
                <a:lnTo>
                  <a:pt x="329692" y="402911"/>
                </a:lnTo>
                <a:lnTo>
                  <a:pt x="258400" y="473672"/>
                </a:lnTo>
                <a:lnTo>
                  <a:pt x="194046" y="549670"/>
                </a:lnTo>
                <a:lnTo>
                  <a:pt x="138188" y="629247"/>
                </a:lnTo>
                <a:lnTo>
                  <a:pt x="91944" y="710596"/>
                </a:lnTo>
                <a:lnTo>
                  <a:pt x="55173" y="793334"/>
                </a:lnTo>
                <a:lnTo>
                  <a:pt x="27735" y="877077"/>
                </a:lnTo>
                <a:lnTo>
                  <a:pt x="9487" y="961442"/>
                </a:lnTo>
                <a:lnTo>
                  <a:pt x="289" y="1046044"/>
                </a:lnTo>
                <a:lnTo>
                  <a:pt x="0" y="1130500"/>
                </a:lnTo>
                <a:lnTo>
                  <a:pt x="8477" y="1214427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12824" y="1880220"/>
            <a:ext cx="2950952" cy="2457845"/>
          </a:xfrm>
          <a:custGeom>
            <a:avLst/>
            <a:gdLst/>
            <a:ahLst/>
            <a:cxnLst/>
            <a:rect l="l" t="t" r="r" b="b"/>
            <a:pathLst>
              <a:path w="2950952" h="2457845">
                <a:moveTo>
                  <a:pt x="848604" y="2457845"/>
                </a:moveTo>
                <a:lnTo>
                  <a:pt x="742686" y="2040523"/>
                </a:lnTo>
                <a:lnTo>
                  <a:pt x="640010" y="1992889"/>
                </a:lnTo>
                <a:lnTo>
                  <a:pt x="544407" y="1940119"/>
                </a:lnTo>
                <a:lnTo>
                  <a:pt x="456019" y="1882599"/>
                </a:lnTo>
                <a:lnTo>
                  <a:pt x="374987" y="1820711"/>
                </a:lnTo>
                <a:lnTo>
                  <a:pt x="301452" y="1754839"/>
                </a:lnTo>
                <a:lnTo>
                  <a:pt x="235555" y="1685367"/>
                </a:lnTo>
                <a:lnTo>
                  <a:pt x="177437" y="1612679"/>
                </a:lnTo>
                <a:lnTo>
                  <a:pt x="127240" y="1537158"/>
                </a:lnTo>
                <a:lnTo>
                  <a:pt x="85104" y="1459189"/>
                </a:lnTo>
                <a:lnTo>
                  <a:pt x="51171" y="1379155"/>
                </a:lnTo>
                <a:lnTo>
                  <a:pt x="25582" y="1297440"/>
                </a:lnTo>
                <a:lnTo>
                  <a:pt x="8477" y="1214427"/>
                </a:lnTo>
                <a:lnTo>
                  <a:pt x="0" y="1130500"/>
                </a:lnTo>
                <a:lnTo>
                  <a:pt x="289" y="1046044"/>
                </a:lnTo>
                <a:lnTo>
                  <a:pt x="9487" y="961442"/>
                </a:lnTo>
                <a:lnTo>
                  <a:pt x="27735" y="877077"/>
                </a:lnTo>
                <a:lnTo>
                  <a:pt x="55173" y="793334"/>
                </a:lnTo>
                <a:lnTo>
                  <a:pt x="91944" y="710596"/>
                </a:lnTo>
                <a:lnTo>
                  <a:pt x="138188" y="629247"/>
                </a:lnTo>
                <a:lnTo>
                  <a:pt x="194046" y="549670"/>
                </a:lnTo>
                <a:lnTo>
                  <a:pt x="258400" y="473672"/>
                </a:lnTo>
                <a:lnTo>
                  <a:pt x="329692" y="402911"/>
                </a:lnTo>
                <a:lnTo>
                  <a:pt x="407403" y="337491"/>
                </a:lnTo>
                <a:lnTo>
                  <a:pt x="491014" y="277515"/>
                </a:lnTo>
                <a:lnTo>
                  <a:pt x="580009" y="223090"/>
                </a:lnTo>
                <a:lnTo>
                  <a:pt x="673867" y="174318"/>
                </a:lnTo>
                <a:lnTo>
                  <a:pt x="772071" y="131305"/>
                </a:lnTo>
                <a:lnTo>
                  <a:pt x="874101" y="94155"/>
                </a:lnTo>
                <a:lnTo>
                  <a:pt x="979441" y="62972"/>
                </a:lnTo>
                <a:lnTo>
                  <a:pt x="1087570" y="37860"/>
                </a:lnTo>
                <a:lnTo>
                  <a:pt x="1197971" y="18925"/>
                </a:lnTo>
                <a:lnTo>
                  <a:pt x="1310126" y="6270"/>
                </a:lnTo>
                <a:lnTo>
                  <a:pt x="1423515" y="0"/>
                </a:lnTo>
                <a:lnTo>
                  <a:pt x="1537621" y="218"/>
                </a:lnTo>
                <a:lnTo>
                  <a:pt x="1651924" y="7031"/>
                </a:lnTo>
                <a:lnTo>
                  <a:pt x="1765907" y="20541"/>
                </a:lnTo>
                <a:lnTo>
                  <a:pt x="1879052" y="40854"/>
                </a:lnTo>
                <a:lnTo>
                  <a:pt x="1990838" y="68074"/>
                </a:lnTo>
                <a:lnTo>
                  <a:pt x="2100749" y="102305"/>
                </a:lnTo>
                <a:lnTo>
                  <a:pt x="2208266" y="143651"/>
                </a:lnTo>
                <a:lnTo>
                  <a:pt x="2310942" y="191268"/>
                </a:lnTo>
                <a:lnTo>
                  <a:pt x="2406544" y="244021"/>
                </a:lnTo>
                <a:lnTo>
                  <a:pt x="2494932" y="301527"/>
                </a:lnTo>
                <a:lnTo>
                  <a:pt x="2575964" y="363403"/>
                </a:lnTo>
                <a:lnTo>
                  <a:pt x="2649499" y="429264"/>
                </a:lnTo>
                <a:lnTo>
                  <a:pt x="2715397" y="498728"/>
                </a:lnTo>
                <a:lnTo>
                  <a:pt x="2773514" y="571409"/>
                </a:lnTo>
                <a:lnTo>
                  <a:pt x="2823712" y="646925"/>
                </a:lnTo>
                <a:lnTo>
                  <a:pt x="2865848" y="724891"/>
                </a:lnTo>
                <a:lnTo>
                  <a:pt x="2899781" y="804924"/>
                </a:lnTo>
                <a:lnTo>
                  <a:pt x="2925370" y="886641"/>
                </a:lnTo>
                <a:lnTo>
                  <a:pt x="2942474" y="969656"/>
                </a:lnTo>
                <a:lnTo>
                  <a:pt x="2950952" y="1053587"/>
                </a:lnTo>
                <a:lnTo>
                  <a:pt x="2950663" y="1138050"/>
                </a:lnTo>
                <a:lnTo>
                  <a:pt x="2941465" y="1222661"/>
                </a:lnTo>
                <a:lnTo>
                  <a:pt x="2923217" y="1307036"/>
                </a:lnTo>
                <a:lnTo>
                  <a:pt x="2895778" y="1390792"/>
                </a:lnTo>
                <a:lnTo>
                  <a:pt x="2859008" y="1473544"/>
                </a:lnTo>
                <a:lnTo>
                  <a:pt x="2812764" y="1554910"/>
                </a:lnTo>
                <a:lnTo>
                  <a:pt x="2756906" y="1634504"/>
                </a:lnTo>
                <a:lnTo>
                  <a:pt x="2709980" y="1691183"/>
                </a:lnTo>
                <a:lnTo>
                  <a:pt x="2658953" y="1745194"/>
                </a:lnTo>
                <a:lnTo>
                  <a:pt x="2604033" y="1796460"/>
                </a:lnTo>
                <a:lnTo>
                  <a:pt x="2545427" y="1844907"/>
                </a:lnTo>
                <a:lnTo>
                  <a:pt x="2483344" y="1890457"/>
                </a:lnTo>
                <a:lnTo>
                  <a:pt x="2417990" y="1933035"/>
                </a:lnTo>
                <a:lnTo>
                  <a:pt x="2349575" y="1972566"/>
                </a:lnTo>
                <a:lnTo>
                  <a:pt x="2278305" y="2008973"/>
                </a:lnTo>
                <a:lnTo>
                  <a:pt x="2204388" y="2042181"/>
                </a:lnTo>
                <a:lnTo>
                  <a:pt x="2128034" y="2072114"/>
                </a:lnTo>
                <a:lnTo>
                  <a:pt x="2049448" y="2098697"/>
                </a:lnTo>
                <a:lnTo>
                  <a:pt x="1968839" y="2121852"/>
                </a:lnTo>
                <a:lnTo>
                  <a:pt x="1886416" y="2141505"/>
                </a:lnTo>
                <a:lnTo>
                  <a:pt x="1802385" y="2157579"/>
                </a:lnTo>
                <a:lnTo>
                  <a:pt x="1716954" y="2170000"/>
                </a:lnTo>
                <a:lnTo>
                  <a:pt x="1630332" y="2178690"/>
                </a:lnTo>
                <a:lnTo>
                  <a:pt x="1542727" y="2183575"/>
                </a:lnTo>
                <a:lnTo>
                  <a:pt x="1454345" y="2184578"/>
                </a:lnTo>
                <a:lnTo>
                  <a:pt x="1365396" y="2181623"/>
                </a:lnTo>
                <a:lnTo>
                  <a:pt x="1276086" y="2174635"/>
                </a:lnTo>
                <a:lnTo>
                  <a:pt x="848604" y="2457845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54886" y="772414"/>
            <a:ext cx="4188714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lang="en-US" sz="4800" b="1" spc="0" baseline="3413" dirty="0">
                <a:latin typeface="Calibri"/>
                <a:cs typeface="Calibri"/>
              </a:rPr>
              <a:t>2. </a:t>
            </a:r>
            <a:r>
              <a:rPr sz="4800" b="1" spc="0" baseline="3413" dirty="0">
                <a:latin typeface="Calibri"/>
                <a:cs typeface="Calibri"/>
              </a:rPr>
              <a:t>The</a:t>
            </a:r>
            <a:r>
              <a:rPr sz="4800" b="1" spc="-9" baseline="3413" dirty="0">
                <a:latin typeface="Calibri"/>
                <a:cs typeface="Calibri"/>
              </a:rPr>
              <a:t> </a:t>
            </a:r>
            <a:r>
              <a:rPr sz="4800" b="1" spc="9" baseline="3413" dirty="0">
                <a:latin typeface="Calibri"/>
                <a:cs typeface="Calibri"/>
              </a:rPr>
              <a:t>o</a:t>
            </a:r>
            <a:r>
              <a:rPr sz="4800" b="1" spc="0" baseline="3413" dirty="0">
                <a:latin typeface="Calibri"/>
                <a:cs typeface="Calibri"/>
              </a:rPr>
              <a:t>pportunities</a:t>
            </a:r>
            <a:r>
              <a:rPr lang="en-US" sz="4800" b="1" spc="0" baseline="3413" dirty="0">
                <a:latin typeface="Calibri"/>
                <a:cs typeface="Calibri"/>
              </a:rPr>
              <a:t> on</a:t>
            </a:r>
            <a:r>
              <a:rPr sz="4800" b="1" spc="9" baseline="3413" dirty="0">
                <a:latin typeface="Calibri"/>
                <a:cs typeface="Calibri"/>
              </a:rPr>
              <a:t> </a:t>
            </a:r>
            <a:r>
              <a:rPr lang="en-GB" sz="4800" b="1" spc="9" baseline="3413" dirty="0">
                <a:latin typeface="Calibri"/>
                <a:cs typeface="Calibri"/>
              </a:rPr>
              <a:t>     </a:t>
            </a:r>
            <a:br>
              <a:rPr lang="en-GB" sz="4800" b="1" spc="9" baseline="3413" dirty="0">
                <a:latin typeface="Calibri"/>
                <a:cs typeface="Calibri"/>
              </a:rPr>
            </a:br>
            <a:r>
              <a:rPr lang="en-GB" sz="4800" b="1" spc="9" baseline="3413" dirty="0">
                <a:latin typeface="Calibri"/>
                <a:cs typeface="Calibri"/>
              </a:rPr>
              <a:t>     </a:t>
            </a:r>
            <a:r>
              <a:rPr lang="en-US" sz="4800" b="1" baseline="3413" dirty="0">
                <a:cs typeface="Calibri"/>
              </a:rPr>
              <a:t>of</a:t>
            </a:r>
            <a:r>
              <a:rPr lang="en-US" sz="4800" b="1" spc="-64" baseline="3413" dirty="0">
                <a:cs typeface="Calibri"/>
              </a:rPr>
              <a:t>f</a:t>
            </a:r>
            <a:r>
              <a:rPr lang="en-US" sz="4800" b="1" baseline="3413" dirty="0">
                <a:cs typeface="Calibri"/>
              </a:rPr>
              <a:t>er</a:t>
            </a:r>
            <a:r>
              <a:rPr lang="en-US" sz="3200" dirty="0">
                <a:cs typeface="Calibri"/>
              </a:rPr>
              <a:t> </a:t>
            </a:r>
            <a:r>
              <a:rPr sz="4800" b="1" spc="0" baseline="1706" dirty="0">
                <a:latin typeface="Calibri"/>
                <a:cs typeface="Calibri"/>
              </a:rPr>
              <a:t>include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93864" y="772414"/>
            <a:ext cx="90386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endParaRPr sz="32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11786" y="1875265"/>
            <a:ext cx="2541862" cy="1629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7905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sz="2700" b="1" spc="-25" baseline="303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oj</a:t>
            </a:r>
            <a:r>
              <a:rPr sz="2700" b="1" spc="4" baseline="303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cts</a:t>
            </a:r>
            <a:r>
              <a:rPr sz="2700" b="1" spc="-4" baseline="303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and</a:t>
            </a:r>
            <a:r>
              <a:rPr sz="2700" b="1" spc="-14" baseline="303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700" b="1" spc="4" baseline="3034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sz="2700" b="1" spc="-29" baseline="303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og</a:t>
            </a:r>
            <a:r>
              <a:rPr sz="2700" b="1" spc="-34" baseline="303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amm</a:t>
            </a:r>
            <a:r>
              <a:rPr sz="2700" b="1" spc="4" baseline="303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s</a:t>
            </a:r>
            <a:endParaRPr sz="1800" dirty="0">
              <a:latin typeface="Calibri"/>
              <a:cs typeface="Calibri"/>
            </a:endParaRPr>
          </a:p>
          <a:p>
            <a:pPr marL="290830" marR="17145" indent="-171450">
              <a:lnSpc>
                <a:spcPct val="101725"/>
              </a:lnSpc>
              <a:spcBef>
                <a:spcPts val="378"/>
              </a:spcBef>
              <a:buBlip>
                <a:blip r:embed="rId4"/>
              </a:buBlip>
            </a:pPr>
            <a:r>
              <a:rPr sz="1200" dirty="0">
                <a:latin typeface="Calibri"/>
                <a:cs typeface="Calibri"/>
              </a:rPr>
              <a:t>Joint curriculum development projects</a:t>
            </a:r>
          </a:p>
          <a:p>
            <a:pPr marL="290830" marR="17145" indent="-171450">
              <a:lnSpc>
                <a:spcPct val="101725"/>
              </a:lnSpc>
              <a:spcBef>
                <a:spcPts val="695"/>
              </a:spcBef>
              <a:buBlip>
                <a:blip r:embed="rId4"/>
              </a:buBlip>
            </a:pPr>
            <a:r>
              <a:rPr lang="en-GB" sz="1200" dirty="0">
                <a:latin typeface="Calibri"/>
                <a:cs typeface="Calibri"/>
              </a:rPr>
              <a:t>Erasmus </a:t>
            </a:r>
            <a:endParaRPr sz="1200" dirty="0">
              <a:latin typeface="Calibri"/>
              <a:cs typeface="Calibri"/>
            </a:endParaRPr>
          </a:p>
          <a:p>
            <a:pPr marL="290830" marR="17145" indent="-171450">
              <a:lnSpc>
                <a:spcPct val="101725"/>
              </a:lnSpc>
              <a:spcBef>
                <a:spcPts val="695"/>
              </a:spcBef>
              <a:buBlip>
                <a:blip r:embed="rId4"/>
              </a:buBlip>
            </a:pPr>
            <a:r>
              <a:rPr sz="1200" dirty="0">
                <a:latin typeface="Calibri"/>
                <a:cs typeface="Calibri"/>
              </a:rPr>
              <a:t>Intensive </a:t>
            </a:r>
            <a:r>
              <a:rPr sz="1200" dirty="0" err="1">
                <a:latin typeface="Calibri"/>
                <a:cs typeface="Calibri"/>
              </a:rPr>
              <a:t>programmes</a:t>
            </a:r>
            <a:r>
              <a:rPr lang="en-GB" sz="1200" dirty="0">
                <a:latin typeface="Calibri"/>
                <a:cs typeface="Calibri"/>
              </a:rPr>
              <a:t> – over 45 student events a year across a range of curriculum areas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31407" y="2338323"/>
            <a:ext cx="2428688" cy="13267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403">
              <a:lnSpc>
                <a:spcPts val="1725"/>
              </a:lnSpc>
              <a:spcBef>
                <a:spcPts val="86"/>
              </a:spcBef>
            </a:pPr>
            <a:r>
              <a:rPr sz="2400" spc="75" baseline="3413" dirty="0">
                <a:latin typeface="Calibri"/>
                <a:cs typeface="Calibri"/>
              </a:rPr>
              <a:t>“</a:t>
            </a:r>
            <a:r>
              <a:rPr sz="2400" spc="0" baseline="3413" dirty="0">
                <a:latin typeface="Calibri"/>
                <a:cs typeface="Calibri"/>
              </a:rPr>
              <a:t>T</a:t>
            </a:r>
            <a:r>
              <a:rPr sz="2400" spc="4" baseline="3413" dirty="0">
                <a:latin typeface="Calibri"/>
                <a:cs typeface="Calibri"/>
              </a:rPr>
              <a:t>h</a:t>
            </a:r>
            <a:r>
              <a:rPr sz="2400" spc="0" baseline="3413" dirty="0">
                <a:latin typeface="Calibri"/>
                <a:cs typeface="Calibri"/>
              </a:rPr>
              <a:t>e</a:t>
            </a:r>
            <a:r>
              <a:rPr sz="2400" spc="-30" baseline="3413" dirty="0">
                <a:latin typeface="Calibri"/>
                <a:cs typeface="Calibri"/>
              </a:rPr>
              <a:t> </a:t>
            </a:r>
            <a:r>
              <a:rPr sz="2400" spc="0" baseline="3413" dirty="0">
                <a:latin typeface="Calibri"/>
                <a:cs typeface="Calibri"/>
              </a:rPr>
              <a:t>ann</a:t>
            </a:r>
            <a:r>
              <a:rPr sz="2400" spc="4" baseline="3413" dirty="0">
                <a:latin typeface="Calibri"/>
                <a:cs typeface="Calibri"/>
              </a:rPr>
              <a:t>u</a:t>
            </a:r>
            <a:r>
              <a:rPr sz="2400" spc="0" baseline="3413" dirty="0">
                <a:latin typeface="Calibri"/>
                <a:cs typeface="Calibri"/>
              </a:rPr>
              <a:t>al</a:t>
            </a:r>
            <a:r>
              <a:rPr sz="2400" spc="-64" baseline="3413" dirty="0">
                <a:latin typeface="Calibri"/>
                <a:cs typeface="Calibri"/>
              </a:rPr>
              <a:t> </a:t>
            </a:r>
            <a:r>
              <a:rPr sz="2400" spc="-14" baseline="3413" dirty="0">
                <a:latin typeface="Calibri"/>
                <a:cs typeface="Calibri"/>
              </a:rPr>
              <a:t>c</a:t>
            </a:r>
            <a:r>
              <a:rPr sz="2400" spc="0" baseline="3413" dirty="0">
                <a:latin typeface="Calibri"/>
                <a:cs typeface="Calibri"/>
              </a:rPr>
              <a:t>o</a:t>
            </a:r>
            <a:r>
              <a:rPr sz="2400" spc="-9" baseline="3413" dirty="0">
                <a:latin typeface="Calibri"/>
                <a:cs typeface="Calibri"/>
              </a:rPr>
              <a:t>n</a:t>
            </a:r>
            <a:r>
              <a:rPr sz="2400" spc="-29" baseline="3413" dirty="0">
                <a:latin typeface="Calibri"/>
                <a:cs typeface="Calibri"/>
              </a:rPr>
              <a:t>f</a:t>
            </a:r>
            <a:r>
              <a:rPr sz="2400" spc="0" baseline="3413" dirty="0">
                <a:latin typeface="Calibri"/>
                <a:cs typeface="Calibri"/>
              </a:rPr>
              <a:t>e</a:t>
            </a:r>
            <a:r>
              <a:rPr sz="2400" spc="-29" baseline="3413" dirty="0">
                <a:latin typeface="Calibri"/>
                <a:cs typeface="Calibri"/>
              </a:rPr>
              <a:t>r</a:t>
            </a:r>
            <a:r>
              <a:rPr sz="2400" spc="0" baseline="3413" dirty="0">
                <a:latin typeface="Calibri"/>
                <a:cs typeface="Calibri"/>
              </a:rPr>
              <a:t>ence</a:t>
            </a:r>
            <a:r>
              <a:rPr sz="2400" spc="-33" baseline="3413" dirty="0">
                <a:latin typeface="Calibri"/>
                <a:cs typeface="Calibri"/>
              </a:rPr>
              <a:t> </a:t>
            </a:r>
            <a:r>
              <a:rPr sz="2400" spc="4" baseline="3413" dirty="0">
                <a:latin typeface="Calibri"/>
                <a:cs typeface="Calibri"/>
              </a:rPr>
              <a:t>i</a:t>
            </a:r>
            <a:r>
              <a:rPr sz="2400" spc="0" baseline="3413" dirty="0">
                <a:latin typeface="Calibri"/>
                <a:cs typeface="Calibri"/>
              </a:rPr>
              <a:t>s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1920"/>
              </a:lnSpc>
              <a:spcBef>
                <a:spcPts val="9"/>
              </a:spcBef>
            </a:pPr>
            <a:r>
              <a:rPr sz="2400" spc="4" baseline="1706" dirty="0">
                <a:latin typeface="Calibri"/>
                <a:cs typeface="Calibri"/>
              </a:rPr>
              <a:t>t</a:t>
            </a:r>
            <a:r>
              <a:rPr sz="2400" spc="0" baseline="1706" dirty="0">
                <a:latin typeface="Calibri"/>
                <a:cs typeface="Calibri"/>
              </a:rPr>
              <a:t>he</a:t>
            </a:r>
            <a:r>
              <a:rPr sz="2400" spc="-16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h</a:t>
            </a:r>
            <a:r>
              <a:rPr sz="2400" spc="4" baseline="1706" dirty="0">
                <a:latin typeface="Calibri"/>
                <a:cs typeface="Calibri"/>
              </a:rPr>
              <a:t>i</a:t>
            </a:r>
            <a:r>
              <a:rPr sz="2400" spc="0" baseline="1706" dirty="0">
                <a:latin typeface="Calibri"/>
                <a:cs typeface="Calibri"/>
              </a:rPr>
              <a:t>g</a:t>
            </a:r>
            <a:r>
              <a:rPr sz="2400" spc="4" baseline="1706" dirty="0">
                <a:latin typeface="Calibri"/>
                <a:cs typeface="Calibri"/>
              </a:rPr>
              <a:t>hli</a:t>
            </a:r>
            <a:r>
              <a:rPr sz="2400" spc="0" baseline="1706" dirty="0">
                <a:latin typeface="Calibri"/>
                <a:cs typeface="Calibri"/>
              </a:rPr>
              <a:t>g</a:t>
            </a:r>
            <a:r>
              <a:rPr sz="2400" spc="-19" baseline="1706" dirty="0">
                <a:latin typeface="Calibri"/>
                <a:cs typeface="Calibri"/>
              </a:rPr>
              <a:t>h</a:t>
            </a:r>
            <a:r>
              <a:rPr sz="2400" spc="0" baseline="1706" dirty="0">
                <a:latin typeface="Calibri"/>
                <a:cs typeface="Calibri"/>
              </a:rPr>
              <a:t>t</a:t>
            </a:r>
            <a:r>
              <a:rPr sz="2400" spc="-86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of</a:t>
            </a:r>
            <a:r>
              <a:rPr sz="2400" spc="1" baseline="1706" dirty="0">
                <a:latin typeface="Calibri"/>
                <a:cs typeface="Calibri"/>
              </a:rPr>
              <a:t> </a:t>
            </a:r>
            <a:r>
              <a:rPr sz="2400" spc="-25" baseline="1706" dirty="0">
                <a:latin typeface="Calibri"/>
                <a:cs typeface="Calibri"/>
              </a:rPr>
              <a:t>m</a:t>
            </a:r>
            <a:r>
              <a:rPr sz="2400" spc="0" baseline="1706" dirty="0">
                <a:latin typeface="Calibri"/>
                <a:cs typeface="Calibri"/>
              </a:rPr>
              <a:t>y</a:t>
            </a:r>
            <a:r>
              <a:rPr sz="2400" spc="-19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a</a:t>
            </a:r>
            <a:r>
              <a:rPr sz="2400" spc="-14" baseline="1706" dirty="0">
                <a:latin typeface="Calibri"/>
                <a:cs typeface="Calibri"/>
              </a:rPr>
              <a:t>c</a:t>
            </a:r>
            <a:r>
              <a:rPr sz="2400" spc="0" baseline="1706" dirty="0">
                <a:latin typeface="Calibri"/>
                <a:cs typeface="Calibri"/>
              </a:rPr>
              <a:t>a</a:t>
            </a:r>
            <a:r>
              <a:rPr sz="2400" spc="4" baseline="1706" dirty="0">
                <a:latin typeface="Calibri"/>
                <a:cs typeface="Calibri"/>
              </a:rPr>
              <a:t>d</a:t>
            </a:r>
            <a:r>
              <a:rPr sz="2400" spc="0" baseline="1706" dirty="0">
                <a:latin typeface="Calibri"/>
                <a:cs typeface="Calibri"/>
              </a:rPr>
              <a:t>e</a:t>
            </a:r>
            <a:r>
              <a:rPr sz="2400" spc="-4" baseline="1706" dirty="0">
                <a:latin typeface="Calibri"/>
                <a:cs typeface="Calibri"/>
              </a:rPr>
              <a:t>m</a:t>
            </a:r>
            <a:r>
              <a:rPr sz="2400" spc="4" baseline="1706" dirty="0">
                <a:latin typeface="Calibri"/>
                <a:cs typeface="Calibri"/>
              </a:rPr>
              <a:t>i</a:t>
            </a:r>
            <a:r>
              <a:rPr sz="2400" spc="0" baseline="1706" dirty="0">
                <a:latin typeface="Calibri"/>
                <a:cs typeface="Calibri"/>
              </a:rPr>
              <a:t>c</a:t>
            </a:r>
            <a:endParaRPr sz="1600" dirty="0">
              <a:latin typeface="Calibri"/>
              <a:cs typeface="Calibri"/>
            </a:endParaRPr>
          </a:p>
          <a:p>
            <a:pPr marL="12700" marR="30403">
              <a:lnSpc>
                <a:spcPts val="1920"/>
              </a:lnSpc>
            </a:pPr>
            <a:r>
              <a:rPr sz="2400" spc="-29" baseline="1706" dirty="0">
                <a:latin typeface="Calibri"/>
                <a:cs typeface="Calibri"/>
              </a:rPr>
              <a:t>y</a:t>
            </a:r>
            <a:r>
              <a:rPr sz="2400" spc="0" baseline="1706" dirty="0">
                <a:latin typeface="Calibri"/>
                <a:cs typeface="Calibri"/>
              </a:rPr>
              <a:t>ea</a:t>
            </a:r>
            <a:r>
              <a:rPr sz="2400" spc="-164" baseline="1706" dirty="0">
                <a:latin typeface="Calibri"/>
                <a:cs typeface="Calibri"/>
              </a:rPr>
              <a:t>r</a:t>
            </a:r>
            <a:r>
              <a:rPr sz="2400" spc="0" baseline="1706" dirty="0">
                <a:latin typeface="Calibri"/>
                <a:cs typeface="Calibri"/>
              </a:rPr>
              <a:t>.</a:t>
            </a:r>
            <a:r>
              <a:rPr sz="2400" spc="-5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I a</a:t>
            </a:r>
            <a:r>
              <a:rPr sz="2400" spc="4" baseline="1706" dirty="0">
                <a:latin typeface="Calibri"/>
                <a:cs typeface="Calibri"/>
              </a:rPr>
              <a:t>l</a:t>
            </a:r>
            <a:r>
              <a:rPr sz="2400" spc="-14" baseline="1706" dirty="0">
                <a:latin typeface="Calibri"/>
                <a:cs typeface="Calibri"/>
              </a:rPr>
              <a:t>w</a:t>
            </a:r>
            <a:r>
              <a:rPr sz="2400" spc="-19" baseline="1706" dirty="0">
                <a:latin typeface="Calibri"/>
                <a:cs typeface="Calibri"/>
              </a:rPr>
              <a:t>a</a:t>
            </a:r>
            <a:r>
              <a:rPr sz="2400" spc="-14" baseline="1706" dirty="0">
                <a:latin typeface="Calibri"/>
                <a:cs typeface="Calibri"/>
              </a:rPr>
              <a:t>y</a:t>
            </a:r>
            <a:r>
              <a:rPr sz="2400" spc="0" baseline="1706" dirty="0">
                <a:latin typeface="Calibri"/>
                <a:cs typeface="Calibri"/>
              </a:rPr>
              <a:t>s</a:t>
            </a:r>
            <a:r>
              <a:rPr sz="2400" spc="-50" baseline="1706" dirty="0">
                <a:latin typeface="Calibri"/>
                <a:cs typeface="Calibri"/>
              </a:rPr>
              <a:t> </a:t>
            </a:r>
            <a:r>
              <a:rPr sz="2400" spc="-14" baseline="1706" dirty="0">
                <a:latin typeface="Calibri"/>
                <a:cs typeface="Calibri"/>
              </a:rPr>
              <a:t>c</a:t>
            </a:r>
            <a:r>
              <a:rPr sz="2400" spc="0" baseline="1706" dirty="0">
                <a:latin typeface="Calibri"/>
                <a:cs typeface="Calibri"/>
              </a:rPr>
              <a:t>o</a:t>
            </a:r>
            <a:r>
              <a:rPr sz="2400" spc="-9" baseline="1706" dirty="0">
                <a:latin typeface="Calibri"/>
                <a:cs typeface="Calibri"/>
              </a:rPr>
              <a:t>m</a:t>
            </a:r>
            <a:r>
              <a:rPr sz="2400" spc="0" baseline="1706" dirty="0">
                <a:latin typeface="Calibri"/>
                <a:cs typeface="Calibri"/>
              </a:rPr>
              <a:t>e</a:t>
            </a:r>
            <a:r>
              <a:rPr sz="2400" spc="-1" baseline="1706" dirty="0">
                <a:latin typeface="Calibri"/>
                <a:cs typeface="Calibri"/>
              </a:rPr>
              <a:t> </a:t>
            </a:r>
            <a:r>
              <a:rPr sz="2400" spc="-9" baseline="1706" dirty="0">
                <a:latin typeface="Calibri"/>
                <a:cs typeface="Calibri"/>
              </a:rPr>
              <a:t>a</a:t>
            </a:r>
            <a:r>
              <a:rPr sz="2400" spc="-14" baseline="1706" dirty="0">
                <a:latin typeface="Calibri"/>
                <a:cs typeface="Calibri"/>
              </a:rPr>
              <a:t>w</a:t>
            </a:r>
            <a:r>
              <a:rPr sz="2400" spc="-19" baseline="1706" dirty="0">
                <a:latin typeface="Calibri"/>
                <a:cs typeface="Calibri"/>
              </a:rPr>
              <a:t>a</a:t>
            </a:r>
            <a:r>
              <a:rPr sz="2400" spc="0" baseline="1706" dirty="0">
                <a:latin typeface="Calibri"/>
                <a:cs typeface="Calibri"/>
              </a:rPr>
              <a:t>y</a:t>
            </a:r>
            <a:endParaRPr sz="1600" dirty="0">
              <a:latin typeface="Calibri"/>
              <a:cs typeface="Calibri"/>
            </a:endParaRPr>
          </a:p>
          <a:p>
            <a:pPr marL="12700" marR="30403">
              <a:lnSpc>
                <a:spcPts val="1920"/>
              </a:lnSpc>
            </a:pPr>
            <a:r>
              <a:rPr sz="2400" spc="4" baseline="1706" dirty="0">
                <a:latin typeface="Calibri"/>
                <a:cs typeface="Calibri"/>
              </a:rPr>
              <a:t>f</a:t>
            </a:r>
            <a:r>
              <a:rPr sz="2400" spc="-29" baseline="1706" dirty="0">
                <a:latin typeface="Calibri"/>
                <a:cs typeface="Calibri"/>
              </a:rPr>
              <a:t>r</a:t>
            </a:r>
            <a:r>
              <a:rPr sz="2400" spc="0" baseline="1706" dirty="0">
                <a:latin typeface="Calibri"/>
                <a:cs typeface="Calibri"/>
              </a:rPr>
              <a:t>om</a:t>
            </a:r>
            <a:r>
              <a:rPr sz="2400" spc="-11" baseline="1706" dirty="0">
                <a:latin typeface="Calibri"/>
                <a:cs typeface="Calibri"/>
              </a:rPr>
              <a:t> </a:t>
            </a:r>
            <a:r>
              <a:rPr sz="2400" spc="4" baseline="1706" dirty="0">
                <a:latin typeface="Calibri"/>
                <a:cs typeface="Calibri"/>
              </a:rPr>
              <a:t>i</a:t>
            </a:r>
            <a:r>
              <a:rPr sz="2400" spc="0" baseline="1706" dirty="0">
                <a:latin typeface="Calibri"/>
                <a:cs typeface="Calibri"/>
              </a:rPr>
              <a:t>t</a:t>
            </a:r>
            <a:r>
              <a:rPr sz="2400" spc="-9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bu</a:t>
            </a:r>
            <a:r>
              <a:rPr sz="2400" spc="9" baseline="1706" dirty="0">
                <a:latin typeface="Calibri"/>
                <a:cs typeface="Calibri"/>
              </a:rPr>
              <a:t>z</a:t>
            </a:r>
            <a:r>
              <a:rPr sz="2400" spc="4" baseline="1706" dirty="0">
                <a:latin typeface="Calibri"/>
                <a:cs typeface="Calibri"/>
              </a:rPr>
              <a:t>zi</a:t>
            </a:r>
            <a:r>
              <a:rPr sz="2400" spc="0" baseline="1706" dirty="0">
                <a:latin typeface="Calibri"/>
                <a:cs typeface="Calibri"/>
              </a:rPr>
              <a:t>ng</a:t>
            </a:r>
            <a:r>
              <a:rPr sz="2400" spc="-65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wi</a:t>
            </a:r>
            <a:r>
              <a:rPr sz="2400" spc="9" baseline="1706" dirty="0">
                <a:latin typeface="Calibri"/>
                <a:cs typeface="Calibri"/>
              </a:rPr>
              <a:t>t</a:t>
            </a:r>
            <a:r>
              <a:rPr sz="2400" spc="0" baseline="1706" dirty="0">
                <a:latin typeface="Calibri"/>
                <a:cs typeface="Calibri"/>
              </a:rPr>
              <a:t>h</a:t>
            </a:r>
            <a:r>
              <a:rPr sz="2400" spc="-28" baseline="1706" dirty="0">
                <a:latin typeface="Calibri"/>
                <a:cs typeface="Calibri"/>
              </a:rPr>
              <a:t> </a:t>
            </a:r>
            <a:r>
              <a:rPr sz="2400" spc="4" baseline="1706" dirty="0">
                <a:latin typeface="Calibri"/>
                <a:cs typeface="Calibri"/>
              </a:rPr>
              <a:t>i</a:t>
            </a:r>
            <a:r>
              <a:rPr sz="2400" spc="0" baseline="1706" dirty="0">
                <a:latin typeface="Calibri"/>
                <a:cs typeface="Calibri"/>
              </a:rPr>
              <a:t>deas”</a:t>
            </a:r>
            <a:endParaRPr sz="1600" dirty="0">
              <a:latin typeface="Calibri"/>
              <a:cs typeface="Calibri"/>
            </a:endParaRPr>
          </a:p>
          <a:p>
            <a:pPr marL="12700" marR="30403">
              <a:lnSpc>
                <a:spcPts val="1440"/>
              </a:lnSpc>
            </a:pPr>
            <a:r>
              <a:rPr sz="1800" spc="0" baseline="2275" dirty="0">
                <a:latin typeface="Calibri"/>
                <a:cs typeface="Calibri"/>
              </a:rPr>
              <a:t>–</a:t>
            </a:r>
            <a:r>
              <a:rPr sz="1800" spc="4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Ja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-4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C</a:t>
            </a:r>
            <a:r>
              <a:rPr sz="1800" spc="-25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oa</a:t>
            </a:r>
            <a:r>
              <a:rPr sz="1800" spc="9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,</a:t>
            </a:r>
            <a:r>
              <a:rPr sz="1800" spc="-4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Uni</a:t>
            </a:r>
            <a:r>
              <a:rPr sz="1800" spc="-9" baseline="2275" dirty="0">
                <a:latin typeface="Calibri"/>
                <a:cs typeface="Calibri"/>
              </a:rPr>
              <a:t>v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-1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si</a:t>
            </a:r>
            <a:r>
              <a:rPr sz="1800" spc="4" baseline="2275" dirty="0">
                <a:latin typeface="Calibri"/>
                <a:cs typeface="Calibri"/>
              </a:rPr>
              <a:t>t</a:t>
            </a:r>
            <a:r>
              <a:rPr sz="1800" spc="0" baseline="2275" dirty="0">
                <a:latin typeface="Calibri"/>
                <a:cs typeface="Calibri"/>
              </a:rPr>
              <a:t>y</a:t>
            </a:r>
            <a:r>
              <a:rPr sz="1800" spc="-9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of </a:t>
            </a:r>
            <a:r>
              <a:rPr sz="1800" spc="-34" baseline="2275" dirty="0">
                <a:latin typeface="Calibri"/>
                <a:cs typeface="Calibri"/>
              </a:rPr>
              <a:t>W</a:t>
            </a:r>
            <a:r>
              <a:rPr sz="1800" spc="0" baseline="2275" dirty="0">
                <a:latin typeface="Calibri"/>
                <a:cs typeface="Calibri"/>
              </a:rPr>
              <a:t>al</a:t>
            </a:r>
            <a:r>
              <a:rPr sz="1800" spc="4" baseline="2275" dirty="0">
                <a:latin typeface="Calibri"/>
                <a:cs typeface="Calibri"/>
              </a:rPr>
              <a:t>e</a:t>
            </a:r>
            <a:r>
              <a:rPr sz="1800" spc="0" baseline="2275" dirty="0">
                <a:latin typeface="Calibri"/>
                <a:cs typeface="Calibri"/>
              </a:rPr>
              <a:t>s</a:t>
            </a:r>
            <a:r>
              <a:rPr sz="1800" spc="-9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in</a:t>
            </a:r>
            <a:endParaRPr sz="1200" dirty="0">
              <a:latin typeface="Calibri"/>
              <a:cs typeface="Calibri"/>
            </a:endParaRPr>
          </a:p>
          <a:p>
            <a:pPr marL="12700" marR="30403">
              <a:lnSpc>
                <a:spcPts val="1440"/>
              </a:lnSpc>
            </a:pPr>
            <a:r>
              <a:rPr sz="1800" spc="0" baseline="2275" dirty="0">
                <a:latin typeface="Calibri"/>
                <a:cs typeface="Calibri"/>
              </a:rPr>
              <a:t>Ca</a:t>
            </a:r>
            <a:r>
              <a:rPr sz="1800" spc="-14" baseline="2275" dirty="0">
                <a:latin typeface="Calibri"/>
                <a:cs typeface="Calibri"/>
              </a:rPr>
              <a:t>r</a:t>
            </a:r>
            <a:r>
              <a:rPr sz="1800" spc="4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i</a:t>
            </a:r>
            <a:r>
              <a:rPr sz="1800" spc="-4" baseline="2275" dirty="0">
                <a:latin typeface="Calibri"/>
                <a:cs typeface="Calibri"/>
              </a:rPr>
              <a:t>f</a:t>
            </a:r>
            <a:r>
              <a:rPr sz="1800" spc="0" baseline="2275" dirty="0">
                <a:latin typeface="Calibri"/>
                <a:cs typeface="Calibri"/>
              </a:rPr>
              <a:t>f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46720" y="3608837"/>
            <a:ext cx="3147144" cy="10505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Co</a:t>
            </a:r>
            <a:r>
              <a:rPr sz="2700" b="1" spc="-4" baseline="3034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2700" b="1" spc="-39" baseline="3034" dirty="0">
                <a:solidFill>
                  <a:srgbClr val="404040"/>
                </a:solidFill>
                <a:latin typeface="Calibri"/>
                <a:cs typeface="Calibri"/>
              </a:rPr>
              <a:t>f</a:t>
            </a:r>
            <a:r>
              <a:rPr sz="2700" b="1" spc="4" baseline="303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2700" b="1" spc="-29" baseline="303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ces</a:t>
            </a:r>
            <a:r>
              <a:rPr sz="2700" b="1" spc="-34" baseline="303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and </a:t>
            </a:r>
            <a:r>
              <a:rPr sz="2700" b="1" spc="-9" baseline="3034" dirty="0">
                <a:solidFill>
                  <a:srgbClr val="404040"/>
                </a:solidFill>
                <a:latin typeface="Calibri"/>
                <a:cs typeface="Calibri"/>
              </a:rPr>
              <a:t>w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orki</a:t>
            </a:r>
            <a:r>
              <a:rPr sz="2700" b="1" spc="4" baseline="3034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g</a:t>
            </a:r>
            <a:r>
              <a:rPr sz="2700" b="1" spc="-34" baseline="303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g</a:t>
            </a:r>
            <a:r>
              <a:rPr sz="2700" b="1" spc="-29" baseline="303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2700" b="1" spc="9" baseline="3034" dirty="0">
                <a:solidFill>
                  <a:srgbClr val="404040"/>
                </a:solidFill>
                <a:latin typeface="Calibri"/>
                <a:cs typeface="Calibri"/>
              </a:rPr>
              <a:t>u</a:t>
            </a:r>
            <a:r>
              <a:rPr sz="2700" b="1" spc="-4" baseline="3034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s</a:t>
            </a:r>
            <a:endParaRPr sz="1800" dirty="0">
              <a:latin typeface="Calibri"/>
              <a:cs typeface="Calibri"/>
            </a:endParaRPr>
          </a:p>
          <a:p>
            <a:pPr marL="290830" marR="34289" indent="-171450">
              <a:lnSpc>
                <a:spcPct val="101725"/>
              </a:lnSpc>
              <a:spcBef>
                <a:spcPts val="378"/>
              </a:spcBef>
              <a:buBlip>
                <a:blip r:embed="rId4"/>
              </a:buBlip>
            </a:pPr>
            <a:r>
              <a:rPr sz="1200" spc="0" dirty="0">
                <a:latin typeface="Calibri"/>
                <a:cs typeface="Calibri"/>
              </a:rPr>
              <a:t>Curric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l</a:t>
            </a:r>
            <a:r>
              <a:rPr sz="1200" spc="4" dirty="0">
                <a:latin typeface="Calibri"/>
                <a:cs typeface="Calibri"/>
              </a:rPr>
              <a:t>u</a:t>
            </a:r>
            <a:r>
              <a:rPr sz="1200" spc="0" dirty="0">
                <a:latin typeface="Calibri"/>
                <a:cs typeface="Calibri"/>
              </a:rPr>
              <a:t>m</a:t>
            </a:r>
            <a:r>
              <a:rPr sz="1200" spc="-2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eci</a:t>
            </a:r>
            <a:r>
              <a:rPr sz="1200" spc="4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ic </a:t>
            </a:r>
            <a:r>
              <a:rPr sz="1200" spc="-19" dirty="0">
                <a:latin typeface="Calibri"/>
                <a:cs typeface="Calibri"/>
              </a:rPr>
              <a:t>w</a:t>
            </a:r>
            <a:r>
              <a:rPr sz="1200" spc="0" dirty="0">
                <a:latin typeface="Calibri"/>
                <a:cs typeface="Calibri"/>
              </a:rPr>
              <a:t>or</a:t>
            </a:r>
            <a:r>
              <a:rPr sz="1200" spc="-4" dirty="0">
                <a:latin typeface="Calibri"/>
                <a:cs typeface="Calibri"/>
              </a:rPr>
              <a:t>k</a:t>
            </a: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g</a:t>
            </a:r>
            <a:r>
              <a:rPr sz="1200" spc="4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g</a:t>
            </a:r>
            <a:r>
              <a:rPr sz="1200" spc="-25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4" dirty="0">
                <a:latin typeface="Calibri"/>
                <a:cs typeface="Calibri"/>
              </a:rPr>
              <a:t>up</a:t>
            </a:r>
            <a:r>
              <a:rPr sz="1200" spc="0" dirty="0">
                <a:latin typeface="Calibri"/>
                <a:cs typeface="Calibri"/>
              </a:rPr>
              <a:t>s</a:t>
            </a:r>
            <a:endParaRPr sz="1200" dirty="0">
              <a:latin typeface="Calibri"/>
              <a:cs typeface="Calibri"/>
            </a:endParaRPr>
          </a:p>
          <a:p>
            <a:pPr marL="290830" marR="34289" indent="-171450">
              <a:lnSpc>
                <a:spcPct val="101725"/>
              </a:lnSpc>
              <a:spcBef>
                <a:spcPts val="695"/>
              </a:spcBef>
              <a:buBlip>
                <a:blip r:embed="rId4"/>
              </a:buBlip>
            </a:pP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tud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t</a:t>
            </a:r>
            <a:r>
              <a:rPr sz="1200" spc="-24" dirty="0">
                <a:latin typeface="Calibri"/>
                <a:cs typeface="Calibri"/>
              </a:rPr>
              <a:t> </a:t>
            </a:r>
            <a:r>
              <a:rPr sz="1200" spc="-1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o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-19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es</a:t>
            </a:r>
            <a:endParaRPr sz="1200" dirty="0">
              <a:latin typeface="Calibri"/>
              <a:cs typeface="Calibri"/>
            </a:endParaRPr>
          </a:p>
          <a:p>
            <a:pPr marL="290830" marR="34289" indent="-171450">
              <a:lnSpc>
                <a:spcPct val="101725"/>
              </a:lnSpc>
              <a:spcBef>
                <a:spcPts val="697"/>
              </a:spcBef>
              <a:buBlip>
                <a:blip r:embed="rId4"/>
              </a:buBlip>
            </a:pPr>
            <a:r>
              <a:rPr sz="1200" spc="0" dirty="0">
                <a:latin typeface="Calibri"/>
                <a:cs typeface="Calibri"/>
              </a:rPr>
              <a:t>T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nnu</a:t>
            </a:r>
            <a:r>
              <a:rPr sz="1200" spc="0" dirty="0">
                <a:latin typeface="Calibri"/>
                <a:cs typeface="Calibri"/>
              </a:rPr>
              <a:t>al</a:t>
            </a:r>
            <a:r>
              <a:rPr sz="1200" spc="-2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Co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-19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r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4" dirty="0">
                <a:latin typeface="Calibri"/>
                <a:cs typeface="Calibri"/>
              </a:rPr>
              <a:t>c</a:t>
            </a:r>
            <a:r>
              <a:rPr sz="1200" spc="0" dirty="0">
                <a:latin typeface="Calibri"/>
                <a:cs typeface="Calibri"/>
              </a:rPr>
              <a:t>e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58069" y="4852421"/>
            <a:ext cx="2178566" cy="10505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2700" b="1" spc="-34" baseline="3034" dirty="0">
                <a:solidFill>
                  <a:srgbClr val="404040"/>
                </a:solidFill>
                <a:latin typeface="Calibri"/>
                <a:cs typeface="Calibri"/>
              </a:rPr>
              <a:t>x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c</a:t>
            </a:r>
            <a:r>
              <a:rPr sz="2700" b="1" spc="4" baseline="3034" dirty="0">
                <a:solidFill>
                  <a:srgbClr val="404040"/>
                </a:solidFill>
                <a:latin typeface="Calibri"/>
                <a:cs typeface="Calibri"/>
              </a:rPr>
              <a:t>h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an</a:t>
            </a:r>
            <a:r>
              <a:rPr sz="2700" b="1" spc="-19" baseline="3034" dirty="0">
                <a:solidFill>
                  <a:srgbClr val="404040"/>
                </a:solidFill>
                <a:latin typeface="Calibri"/>
                <a:cs typeface="Calibri"/>
              </a:rPr>
              <a:t>g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2700" b="1" spc="-4" baseline="303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700" b="1" spc="4" baseline="3034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sz="2700" b="1" spc="-29" baseline="303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2700" b="1" spc="-9" baseline="3034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g</a:t>
            </a:r>
            <a:r>
              <a:rPr sz="2700" b="1" spc="-39" baseline="3034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amm</a:t>
            </a:r>
            <a:r>
              <a:rPr sz="2700" b="1" spc="-4" baseline="3034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>
                <a:solidFill>
                  <a:srgbClr val="404040"/>
                </a:solidFill>
                <a:latin typeface="Calibri"/>
                <a:cs typeface="Calibri"/>
              </a:rPr>
              <a:t>s</a:t>
            </a:r>
            <a:endParaRPr sz="1800" dirty="0">
              <a:latin typeface="Calibri"/>
              <a:cs typeface="Calibri"/>
            </a:endParaRPr>
          </a:p>
          <a:p>
            <a:pPr marL="290830" marR="17145" indent="-171450">
              <a:lnSpc>
                <a:spcPct val="101725"/>
              </a:lnSpc>
              <a:spcBef>
                <a:spcPts val="378"/>
              </a:spcBef>
              <a:buBlip>
                <a:blip r:embed="rId4"/>
              </a:buBlip>
            </a:pPr>
            <a:r>
              <a:rPr sz="1200" spc="0" dirty="0">
                <a:latin typeface="Calibri"/>
                <a:cs typeface="Calibri"/>
              </a:rPr>
              <a:t>I</a:t>
            </a:r>
            <a:r>
              <a:rPr sz="1200" spc="-9" dirty="0">
                <a:latin typeface="Calibri"/>
                <a:cs typeface="Calibri"/>
              </a:rPr>
              <a:t>n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er</a:t>
            </a:r>
            <a:r>
              <a:rPr sz="1200" spc="9" dirty="0">
                <a:latin typeface="Calibri"/>
                <a:cs typeface="Calibri"/>
              </a:rPr>
              <a:t>n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ional</a:t>
            </a:r>
            <a:r>
              <a:rPr sz="1200" spc="-29" dirty="0">
                <a:latin typeface="Calibri"/>
                <a:cs typeface="Calibri"/>
              </a:rPr>
              <a:t> </a:t>
            </a:r>
            <a:r>
              <a:rPr sz="1200" spc="-19" dirty="0">
                <a:latin typeface="Calibri"/>
                <a:cs typeface="Calibri"/>
              </a:rPr>
              <a:t>w</a:t>
            </a:r>
            <a:r>
              <a:rPr sz="1200" spc="0" dirty="0">
                <a:latin typeface="Calibri"/>
                <a:cs typeface="Calibri"/>
              </a:rPr>
              <a:t>ork</a:t>
            </a:r>
            <a:r>
              <a:rPr sz="1200" spc="9" dirty="0">
                <a:latin typeface="Calibri"/>
                <a:cs typeface="Calibri"/>
              </a:rPr>
              <a:t> </a:t>
            </a:r>
            <a:r>
              <a:rPr sz="1200" spc="4" dirty="0">
                <a:latin typeface="Calibri"/>
                <a:cs typeface="Calibri"/>
              </a:rPr>
              <a:t>p</a:t>
            </a:r>
            <a:r>
              <a:rPr sz="1200" spc="0" dirty="0">
                <a:latin typeface="Calibri"/>
                <a:cs typeface="Calibri"/>
              </a:rPr>
              <a:t>lacem</a:t>
            </a:r>
            <a:r>
              <a:rPr sz="1200" spc="4" dirty="0">
                <a:latin typeface="Calibri"/>
                <a:cs typeface="Calibri"/>
              </a:rPr>
              <a:t>e</a:t>
            </a:r>
            <a:r>
              <a:rPr sz="1200" spc="-4" dirty="0">
                <a:latin typeface="Calibri"/>
                <a:cs typeface="Calibri"/>
              </a:rPr>
              <a:t>n</a:t>
            </a:r>
            <a:r>
              <a:rPr sz="1200" spc="4" dirty="0">
                <a:latin typeface="Calibri"/>
                <a:cs typeface="Calibri"/>
              </a:rPr>
              <a:t>t</a:t>
            </a:r>
            <a:r>
              <a:rPr sz="1200" spc="0" dirty="0">
                <a:latin typeface="Calibri"/>
                <a:cs typeface="Calibri"/>
              </a:rPr>
              <a:t>s</a:t>
            </a:r>
            <a:endParaRPr sz="1200" dirty="0">
              <a:latin typeface="Calibri"/>
              <a:cs typeface="Calibri"/>
            </a:endParaRPr>
          </a:p>
          <a:p>
            <a:pPr marL="290830" marR="17145" indent="-171450">
              <a:lnSpc>
                <a:spcPct val="101725"/>
              </a:lnSpc>
              <a:spcBef>
                <a:spcPts val="695"/>
              </a:spcBef>
              <a:buBlip>
                <a:blip r:embed="rId4"/>
              </a:buBlip>
            </a:pP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4" dirty="0">
                <a:latin typeface="Calibri"/>
                <a:cs typeface="Calibri"/>
              </a:rPr>
              <a:t>tud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sz="1200" spc="-14" dirty="0">
                <a:latin typeface="Calibri"/>
                <a:cs typeface="Calibri"/>
              </a:rPr>
              <a:t>n</a:t>
            </a:r>
            <a:r>
              <a:rPr sz="1200" spc="0" dirty="0">
                <a:latin typeface="Calibri"/>
                <a:cs typeface="Calibri"/>
              </a:rPr>
              <a:t>t</a:t>
            </a:r>
            <a:r>
              <a:rPr sz="1200" spc="-19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29" dirty="0">
                <a:latin typeface="Calibri"/>
                <a:cs typeface="Calibri"/>
              </a:rPr>
              <a:t>x</a:t>
            </a:r>
            <a:r>
              <a:rPr sz="1200" spc="-4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14" dirty="0">
                <a:latin typeface="Calibri"/>
                <a:cs typeface="Calibri"/>
              </a:rPr>
              <a:t>g</a:t>
            </a:r>
            <a:r>
              <a:rPr sz="1200" spc="0" dirty="0">
                <a:latin typeface="Calibri"/>
                <a:cs typeface="Calibri"/>
              </a:rPr>
              <a:t>es</a:t>
            </a:r>
            <a:endParaRPr sz="1200" dirty="0">
              <a:latin typeface="Calibri"/>
              <a:cs typeface="Calibri"/>
            </a:endParaRPr>
          </a:p>
          <a:p>
            <a:pPr marL="290830" marR="17145" indent="-171450">
              <a:lnSpc>
                <a:spcPct val="101725"/>
              </a:lnSpc>
              <a:spcBef>
                <a:spcPts val="695"/>
              </a:spcBef>
              <a:buBlip>
                <a:blip r:embed="rId4"/>
              </a:buBlip>
            </a:pPr>
            <a:r>
              <a:rPr sz="1200" spc="0" dirty="0">
                <a:latin typeface="Calibri"/>
                <a:cs typeface="Calibri"/>
              </a:rPr>
              <a:t>S</a:t>
            </a:r>
            <a:r>
              <a:rPr sz="1200" spc="-4" dirty="0">
                <a:latin typeface="Calibri"/>
                <a:cs typeface="Calibri"/>
              </a:rPr>
              <a:t>t</a:t>
            </a:r>
            <a:r>
              <a:rPr sz="1200" spc="-9" dirty="0">
                <a:latin typeface="Calibri"/>
                <a:cs typeface="Calibri"/>
              </a:rPr>
              <a:t>a</a:t>
            </a:r>
            <a:r>
              <a:rPr sz="1200" spc="-4" dirty="0">
                <a:latin typeface="Calibri"/>
                <a:cs typeface="Calibri"/>
              </a:rPr>
              <a:t>f</a:t>
            </a:r>
            <a:r>
              <a:rPr sz="1200" spc="0" dirty="0">
                <a:latin typeface="Calibri"/>
                <a:cs typeface="Calibri"/>
              </a:rPr>
              <a:t>f</a:t>
            </a:r>
            <a:r>
              <a:rPr sz="1200" spc="-14" dirty="0">
                <a:latin typeface="Calibri"/>
                <a:cs typeface="Calibri"/>
              </a:rPr>
              <a:t> </a:t>
            </a:r>
            <a:r>
              <a:rPr sz="1200" spc="-9" dirty="0">
                <a:latin typeface="Calibri"/>
                <a:cs typeface="Calibri"/>
              </a:rPr>
              <a:t>e</a:t>
            </a:r>
            <a:r>
              <a:rPr sz="1200" spc="-29" dirty="0">
                <a:latin typeface="Calibri"/>
                <a:cs typeface="Calibri"/>
              </a:rPr>
              <a:t>x</a:t>
            </a:r>
            <a:r>
              <a:rPr sz="1200" spc="-4" dirty="0">
                <a:latin typeface="Calibri"/>
                <a:cs typeface="Calibri"/>
              </a:rPr>
              <a:t>c</a:t>
            </a:r>
            <a:r>
              <a:rPr sz="1200" spc="4" dirty="0">
                <a:latin typeface="Calibri"/>
                <a:cs typeface="Calibri"/>
              </a:rPr>
              <a:t>h</a:t>
            </a:r>
            <a:r>
              <a:rPr sz="1200" spc="0" dirty="0">
                <a:latin typeface="Calibri"/>
                <a:cs typeface="Calibri"/>
              </a:rPr>
              <a:t>a</a:t>
            </a:r>
            <a:r>
              <a:rPr sz="1200" spc="4" dirty="0">
                <a:latin typeface="Calibri"/>
                <a:cs typeface="Calibri"/>
              </a:rPr>
              <a:t>n</a:t>
            </a:r>
            <a:r>
              <a:rPr sz="1200" spc="-14" dirty="0">
                <a:latin typeface="Calibri"/>
                <a:cs typeface="Calibri"/>
              </a:rPr>
              <a:t>g</a:t>
            </a:r>
            <a:r>
              <a:rPr sz="1200" spc="0" dirty="0">
                <a:latin typeface="Calibri"/>
                <a:cs typeface="Calibri"/>
              </a:rPr>
              <a:t>es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2222" y="4859109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022222" y="3275469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022222" y="1887507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5EE38FF-D5EE-200C-BFF6-D77BBB11A027}"/>
              </a:ext>
            </a:extLst>
          </p:cNvPr>
          <p:cNvGrpSpPr/>
          <p:nvPr/>
        </p:nvGrpSpPr>
        <p:grpSpPr>
          <a:xfrm>
            <a:off x="6858000" y="914400"/>
            <a:ext cx="2133600" cy="122463"/>
            <a:chOff x="6858000" y="914400"/>
            <a:chExt cx="2133600" cy="12246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5B7D008-DBC4-0BF7-BA71-04BF7B1C864B}"/>
                </a:ext>
              </a:extLst>
            </p:cNvPr>
            <p:cNvSpPr/>
            <p:nvPr/>
          </p:nvSpPr>
          <p:spPr>
            <a:xfrm>
              <a:off x="6858000" y="914400"/>
              <a:ext cx="2133600" cy="116700"/>
            </a:xfrm>
            <a:prstGeom prst="rect">
              <a:avLst/>
            </a:prstGeom>
            <a:solidFill>
              <a:srgbClr val="B5BB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" name="Picture 19" descr="A black background with red and grey text&#10;&#10;Description automatically generated">
              <a:extLst>
                <a:ext uri="{FF2B5EF4-FFF2-40B4-BE49-F238E27FC236}">
                  <a16:creationId xmlns:a16="http://schemas.microsoft.com/office/drawing/2014/main" id="{6433D5E9-35AF-CC2E-9107-67C02287B1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010400" y="920163"/>
              <a:ext cx="1905000" cy="116700"/>
            </a:xfrm>
            <a:prstGeom prst="rect">
              <a:avLst/>
            </a:prstGeom>
          </p:spPr>
        </p:pic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77E6A8DD-0A86-27ED-E1FD-50D6130609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 b="19"/>
          <a:stretch/>
        </p:blipFill>
        <p:spPr>
          <a:xfrm>
            <a:off x="1026428" y="1887507"/>
            <a:ext cx="1060943" cy="91998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EEA917C-A855-2BA0-4331-76DD01A54FB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" r="220"/>
          <a:stretch/>
        </p:blipFill>
        <p:spPr>
          <a:xfrm>
            <a:off x="1000502" y="3665093"/>
            <a:ext cx="955155" cy="94659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1003170" y="1875264"/>
            <a:ext cx="964681" cy="955155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19259" y="3341680"/>
            <a:ext cx="957821" cy="955154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12697" y="3348368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31854" y="4681999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12824" y="1880220"/>
            <a:ext cx="2950952" cy="2457845"/>
          </a:xfrm>
          <a:custGeom>
            <a:avLst/>
            <a:gdLst/>
            <a:ahLst/>
            <a:cxnLst/>
            <a:rect l="l" t="t" r="r" b="b"/>
            <a:pathLst>
              <a:path w="2950952" h="2457845">
                <a:moveTo>
                  <a:pt x="8477" y="1214427"/>
                </a:moveTo>
                <a:lnTo>
                  <a:pt x="25582" y="1297440"/>
                </a:lnTo>
                <a:lnTo>
                  <a:pt x="51171" y="1379155"/>
                </a:lnTo>
                <a:lnTo>
                  <a:pt x="85104" y="1459189"/>
                </a:lnTo>
                <a:lnTo>
                  <a:pt x="127240" y="1537158"/>
                </a:lnTo>
                <a:lnTo>
                  <a:pt x="177437" y="1612679"/>
                </a:lnTo>
                <a:lnTo>
                  <a:pt x="235555" y="1685367"/>
                </a:lnTo>
                <a:lnTo>
                  <a:pt x="301452" y="1754839"/>
                </a:lnTo>
                <a:lnTo>
                  <a:pt x="374987" y="1820711"/>
                </a:lnTo>
                <a:lnTo>
                  <a:pt x="456019" y="1882599"/>
                </a:lnTo>
                <a:lnTo>
                  <a:pt x="544407" y="1940119"/>
                </a:lnTo>
                <a:lnTo>
                  <a:pt x="640010" y="1992889"/>
                </a:lnTo>
                <a:lnTo>
                  <a:pt x="742686" y="2040523"/>
                </a:lnTo>
                <a:lnTo>
                  <a:pt x="848604" y="2457845"/>
                </a:lnTo>
                <a:lnTo>
                  <a:pt x="1276086" y="2174635"/>
                </a:lnTo>
                <a:lnTo>
                  <a:pt x="1365396" y="2181623"/>
                </a:lnTo>
                <a:lnTo>
                  <a:pt x="1454345" y="2184578"/>
                </a:lnTo>
                <a:lnTo>
                  <a:pt x="1542727" y="2183575"/>
                </a:lnTo>
                <a:lnTo>
                  <a:pt x="1630332" y="2178690"/>
                </a:lnTo>
                <a:lnTo>
                  <a:pt x="1716954" y="2170000"/>
                </a:lnTo>
                <a:lnTo>
                  <a:pt x="1802385" y="2157579"/>
                </a:lnTo>
                <a:lnTo>
                  <a:pt x="1886416" y="2141505"/>
                </a:lnTo>
                <a:lnTo>
                  <a:pt x="1968839" y="2121852"/>
                </a:lnTo>
                <a:lnTo>
                  <a:pt x="2049448" y="2098697"/>
                </a:lnTo>
                <a:lnTo>
                  <a:pt x="2128034" y="2072114"/>
                </a:lnTo>
                <a:lnTo>
                  <a:pt x="2204388" y="2042181"/>
                </a:lnTo>
                <a:lnTo>
                  <a:pt x="2278305" y="2008973"/>
                </a:lnTo>
                <a:lnTo>
                  <a:pt x="2349575" y="1972566"/>
                </a:lnTo>
                <a:lnTo>
                  <a:pt x="2417990" y="1933035"/>
                </a:lnTo>
                <a:lnTo>
                  <a:pt x="2483344" y="1890457"/>
                </a:lnTo>
                <a:lnTo>
                  <a:pt x="2545427" y="1844907"/>
                </a:lnTo>
                <a:lnTo>
                  <a:pt x="2604033" y="1796460"/>
                </a:lnTo>
                <a:lnTo>
                  <a:pt x="2658953" y="1745194"/>
                </a:lnTo>
                <a:lnTo>
                  <a:pt x="2709980" y="1691183"/>
                </a:lnTo>
                <a:lnTo>
                  <a:pt x="2756906" y="1634504"/>
                </a:lnTo>
                <a:lnTo>
                  <a:pt x="2812764" y="1554910"/>
                </a:lnTo>
                <a:lnTo>
                  <a:pt x="2859008" y="1473544"/>
                </a:lnTo>
                <a:lnTo>
                  <a:pt x="2895778" y="1390792"/>
                </a:lnTo>
                <a:lnTo>
                  <a:pt x="2923217" y="1307036"/>
                </a:lnTo>
                <a:lnTo>
                  <a:pt x="2941465" y="1222661"/>
                </a:lnTo>
                <a:lnTo>
                  <a:pt x="2950663" y="1138050"/>
                </a:lnTo>
                <a:lnTo>
                  <a:pt x="2950952" y="1053587"/>
                </a:lnTo>
                <a:lnTo>
                  <a:pt x="2942474" y="969656"/>
                </a:lnTo>
                <a:lnTo>
                  <a:pt x="2925370" y="886641"/>
                </a:lnTo>
                <a:lnTo>
                  <a:pt x="2899781" y="804924"/>
                </a:lnTo>
                <a:lnTo>
                  <a:pt x="2865848" y="724891"/>
                </a:lnTo>
                <a:lnTo>
                  <a:pt x="2823712" y="646925"/>
                </a:lnTo>
                <a:lnTo>
                  <a:pt x="2773514" y="571409"/>
                </a:lnTo>
                <a:lnTo>
                  <a:pt x="2715397" y="498728"/>
                </a:lnTo>
                <a:lnTo>
                  <a:pt x="2649499" y="429264"/>
                </a:lnTo>
                <a:lnTo>
                  <a:pt x="2575964" y="363403"/>
                </a:lnTo>
                <a:lnTo>
                  <a:pt x="2494932" y="301527"/>
                </a:lnTo>
                <a:lnTo>
                  <a:pt x="2406544" y="244021"/>
                </a:lnTo>
                <a:lnTo>
                  <a:pt x="2310942" y="191268"/>
                </a:lnTo>
                <a:lnTo>
                  <a:pt x="2208266" y="143651"/>
                </a:lnTo>
                <a:lnTo>
                  <a:pt x="2100749" y="102305"/>
                </a:lnTo>
                <a:lnTo>
                  <a:pt x="1990838" y="68074"/>
                </a:lnTo>
                <a:lnTo>
                  <a:pt x="1879052" y="40854"/>
                </a:lnTo>
                <a:lnTo>
                  <a:pt x="1765907" y="20541"/>
                </a:lnTo>
                <a:lnTo>
                  <a:pt x="1651924" y="7031"/>
                </a:lnTo>
                <a:lnTo>
                  <a:pt x="1537621" y="218"/>
                </a:lnTo>
                <a:lnTo>
                  <a:pt x="1423515" y="0"/>
                </a:lnTo>
                <a:lnTo>
                  <a:pt x="1310126" y="6270"/>
                </a:lnTo>
                <a:lnTo>
                  <a:pt x="1197971" y="18925"/>
                </a:lnTo>
                <a:lnTo>
                  <a:pt x="1087570" y="37860"/>
                </a:lnTo>
                <a:lnTo>
                  <a:pt x="979441" y="62972"/>
                </a:lnTo>
                <a:lnTo>
                  <a:pt x="874101" y="94155"/>
                </a:lnTo>
                <a:lnTo>
                  <a:pt x="772071" y="131305"/>
                </a:lnTo>
                <a:lnTo>
                  <a:pt x="673867" y="174318"/>
                </a:lnTo>
                <a:lnTo>
                  <a:pt x="580009" y="223090"/>
                </a:lnTo>
                <a:lnTo>
                  <a:pt x="491014" y="277515"/>
                </a:lnTo>
                <a:lnTo>
                  <a:pt x="407403" y="337491"/>
                </a:lnTo>
                <a:lnTo>
                  <a:pt x="329692" y="402911"/>
                </a:lnTo>
                <a:lnTo>
                  <a:pt x="258400" y="473672"/>
                </a:lnTo>
                <a:lnTo>
                  <a:pt x="194046" y="549670"/>
                </a:lnTo>
                <a:lnTo>
                  <a:pt x="138188" y="629247"/>
                </a:lnTo>
                <a:lnTo>
                  <a:pt x="91944" y="710596"/>
                </a:lnTo>
                <a:lnTo>
                  <a:pt x="55173" y="793334"/>
                </a:lnTo>
                <a:lnTo>
                  <a:pt x="27735" y="877077"/>
                </a:lnTo>
                <a:lnTo>
                  <a:pt x="9487" y="961442"/>
                </a:lnTo>
                <a:lnTo>
                  <a:pt x="289" y="1046044"/>
                </a:lnTo>
                <a:lnTo>
                  <a:pt x="0" y="1130500"/>
                </a:lnTo>
                <a:lnTo>
                  <a:pt x="8477" y="1214427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12824" y="1880220"/>
            <a:ext cx="2950952" cy="2457845"/>
          </a:xfrm>
          <a:custGeom>
            <a:avLst/>
            <a:gdLst/>
            <a:ahLst/>
            <a:cxnLst/>
            <a:rect l="l" t="t" r="r" b="b"/>
            <a:pathLst>
              <a:path w="2950952" h="2457845">
                <a:moveTo>
                  <a:pt x="848604" y="2457845"/>
                </a:moveTo>
                <a:lnTo>
                  <a:pt x="742686" y="2040523"/>
                </a:lnTo>
                <a:lnTo>
                  <a:pt x="640010" y="1992889"/>
                </a:lnTo>
                <a:lnTo>
                  <a:pt x="544407" y="1940119"/>
                </a:lnTo>
                <a:lnTo>
                  <a:pt x="456019" y="1882599"/>
                </a:lnTo>
                <a:lnTo>
                  <a:pt x="374987" y="1820711"/>
                </a:lnTo>
                <a:lnTo>
                  <a:pt x="301452" y="1754839"/>
                </a:lnTo>
                <a:lnTo>
                  <a:pt x="235555" y="1685367"/>
                </a:lnTo>
                <a:lnTo>
                  <a:pt x="177437" y="1612679"/>
                </a:lnTo>
                <a:lnTo>
                  <a:pt x="127240" y="1537158"/>
                </a:lnTo>
                <a:lnTo>
                  <a:pt x="85104" y="1459189"/>
                </a:lnTo>
                <a:lnTo>
                  <a:pt x="51171" y="1379155"/>
                </a:lnTo>
                <a:lnTo>
                  <a:pt x="25582" y="1297440"/>
                </a:lnTo>
                <a:lnTo>
                  <a:pt x="8477" y="1214427"/>
                </a:lnTo>
                <a:lnTo>
                  <a:pt x="0" y="1130500"/>
                </a:lnTo>
                <a:lnTo>
                  <a:pt x="289" y="1046044"/>
                </a:lnTo>
                <a:lnTo>
                  <a:pt x="9487" y="961442"/>
                </a:lnTo>
                <a:lnTo>
                  <a:pt x="27735" y="877077"/>
                </a:lnTo>
                <a:lnTo>
                  <a:pt x="55173" y="793334"/>
                </a:lnTo>
                <a:lnTo>
                  <a:pt x="91944" y="710596"/>
                </a:lnTo>
                <a:lnTo>
                  <a:pt x="138188" y="629247"/>
                </a:lnTo>
                <a:lnTo>
                  <a:pt x="194046" y="549670"/>
                </a:lnTo>
                <a:lnTo>
                  <a:pt x="258400" y="473672"/>
                </a:lnTo>
                <a:lnTo>
                  <a:pt x="329692" y="402911"/>
                </a:lnTo>
                <a:lnTo>
                  <a:pt x="407403" y="337491"/>
                </a:lnTo>
                <a:lnTo>
                  <a:pt x="491014" y="277515"/>
                </a:lnTo>
                <a:lnTo>
                  <a:pt x="580009" y="223090"/>
                </a:lnTo>
                <a:lnTo>
                  <a:pt x="673867" y="174318"/>
                </a:lnTo>
                <a:lnTo>
                  <a:pt x="772071" y="131305"/>
                </a:lnTo>
                <a:lnTo>
                  <a:pt x="874101" y="94155"/>
                </a:lnTo>
                <a:lnTo>
                  <a:pt x="979441" y="62972"/>
                </a:lnTo>
                <a:lnTo>
                  <a:pt x="1087570" y="37860"/>
                </a:lnTo>
                <a:lnTo>
                  <a:pt x="1197971" y="18925"/>
                </a:lnTo>
                <a:lnTo>
                  <a:pt x="1310126" y="6270"/>
                </a:lnTo>
                <a:lnTo>
                  <a:pt x="1423515" y="0"/>
                </a:lnTo>
                <a:lnTo>
                  <a:pt x="1537621" y="218"/>
                </a:lnTo>
                <a:lnTo>
                  <a:pt x="1651924" y="7031"/>
                </a:lnTo>
                <a:lnTo>
                  <a:pt x="1765907" y="20541"/>
                </a:lnTo>
                <a:lnTo>
                  <a:pt x="1879052" y="40854"/>
                </a:lnTo>
                <a:lnTo>
                  <a:pt x="1990838" y="68074"/>
                </a:lnTo>
                <a:lnTo>
                  <a:pt x="2100749" y="102305"/>
                </a:lnTo>
                <a:lnTo>
                  <a:pt x="2208266" y="143651"/>
                </a:lnTo>
                <a:lnTo>
                  <a:pt x="2310942" y="191268"/>
                </a:lnTo>
                <a:lnTo>
                  <a:pt x="2406544" y="244021"/>
                </a:lnTo>
                <a:lnTo>
                  <a:pt x="2494932" y="301527"/>
                </a:lnTo>
                <a:lnTo>
                  <a:pt x="2575964" y="363403"/>
                </a:lnTo>
                <a:lnTo>
                  <a:pt x="2649499" y="429264"/>
                </a:lnTo>
                <a:lnTo>
                  <a:pt x="2715397" y="498728"/>
                </a:lnTo>
                <a:lnTo>
                  <a:pt x="2773514" y="571409"/>
                </a:lnTo>
                <a:lnTo>
                  <a:pt x="2823712" y="646925"/>
                </a:lnTo>
                <a:lnTo>
                  <a:pt x="2865848" y="724891"/>
                </a:lnTo>
                <a:lnTo>
                  <a:pt x="2899781" y="804924"/>
                </a:lnTo>
                <a:lnTo>
                  <a:pt x="2925370" y="886641"/>
                </a:lnTo>
                <a:lnTo>
                  <a:pt x="2942474" y="969656"/>
                </a:lnTo>
                <a:lnTo>
                  <a:pt x="2950952" y="1053587"/>
                </a:lnTo>
                <a:lnTo>
                  <a:pt x="2950663" y="1138050"/>
                </a:lnTo>
                <a:lnTo>
                  <a:pt x="2941465" y="1222661"/>
                </a:lnTo>
                <a:lnTo>
                  <a:pt x="2923217" y="1307036"/>
                </a:lnTo>
                <a:lnTo>
                  <a:pt x="2895778" y="1390792"/>
                </a:lnTo>
                <a:lnTo>
                  <a:pt x="2859008" y="1473544"/>
                </a:lnTo>
                <a:lnTo>
                  <a:pt x="2812764" y="1554910"/>
                </a:lnTo>
                <a:lnTo>
                  <a:pt x="2756906" y="1634504"/>
                </a:lnTo>
                <a:lnTo>
                  <a:pt x="2709980" y="1691183"/>
                </a:lnTo>
                <a:lnTo>
                  <a:pt x="2658953" y="1745194"/>
                </a:lnTo>
                <a:lnTo>
                  <a:pt x="2604033" y="1796460"/>
                </a:lnTo>
                <a:lnTo>
                  <a:pt x="2545427" y="1844907"/>
                </a:lnTo>
                <a:lnTo>
                  <a:pt x="2483344" y="1890457"/>
                </a:lnTo>
                <a:lnTo>
                  <a:pt x="2417990" y="1933035"/>
                </a:lnTo>
                <a:lnTo>
                  <a:pt x="2349575" y="1972566"/>
                </a:lnTo>
                <a:lnTo>
                  <a:pt x="2278305" y="2008973"/>
                </a:lnTo>
                <a:lnTo>
                  <a:pt x="2204388" y="2042181"/>
                </a:lnTo>
                <a:lnTo>
                  <a:pt x="2128034" y="2072114"/>
                </a:lnTo>
                <a:lnTo>
                  <a:pt x="2049448" y="2098697"/>
                </a:lnTo>
                <a:lnTo>
                  <a:pt x="1968839" y="2121852"/>
                </a:lnTo>
                <a:lnTo>
                  <a:pt x="1886416" y="2141505"/>
                </a:lnTo>
                <a:lnTo>
                  <a:pt x="1802385" y="2157579"/>
                </a:lnTo>
                <a:lnTo>
                  <a:pt x="1716954" y="2170000"/>
                </a:lnTo>
                <a:lnTo>
                  <a:pt x="1630332" y="2178690"/>
                </a:lnTo>
                <a:lnTo>
                  <a:pt x="1542727" y="2183575"/>
                </a:lnTo>
                <a:lnTo>
                  <a:pt x="1454345" y="2184578"/>
                </a:lnTo>
                <a:lnTo>
                  <a:pt x="1365396" y="2181623"/>
                </a:lnTo>
                <a:lnTo>
                  <a:pt x="1276086" y="2174635"/>
                </a:lnTo>
                <a:lnTo>
                  <a:pt x="848604" y="2457845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54886" y="772414"/>
            <a:ext cx="3638018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The</a:t>
            </a:r>
            <a:r>
              <a:rPr sz="4800" b="1" spc="-9" baseline="3413" dirty="0">
                <a:latin typeface="Calibri"/>
                <a:cs typeface="Calibri"/>
              </a:rPr>
              <a:t> </a:t>
            </a:r>
            <a:r>
              <a:rPr sz="4800" b="1" spc="9" baseline="3413" dirty="0">
                <a:latin typeface="Calibri"/>
                <a:cs typeface="Calibri"/>
              </a:rPr>
              <a:t>o</a:t>
            </a:r>
            <a:r>
              <a:rPr sz="4800" b="1" spc="0" baseline="3413" dirty="0">
                <a:latin typeface="Calibri"/>
                <a:cs typeface="Calibri"/>
              </a:rPr>
              <a:t>pportunities</a:t>
            </a:r>
            <a:r>
              <a:rPr sz="4800" b="1" spc="9" baseline="3413" dirty="0">
                <a:latin typeface="Calibri"/>
                <a:cs typeface="Calibri"/>
              </a:rPr>
              <a:t> </a:t>
            </a:r>
            <a:r>
              <a:rPr sz="4800" b="1" spc="0" baseline="3413" dirty="0">
                <a:latin typeface="Calibri"/>
                <a:cs typeface="Calibri"/>
              </a:rPr>
              <a:t>on</a:t>
            </a:r>
            <a:endParaRPr sz="3200" dirty="0">
              <a:latin typeface="Calibri"/>
              <a:cs typeface="Calibri"/>
            </a:endParaRPr>
          </a:p>
          <a:p>
            <a:pPr marL="1626869" marR="61036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>
                <a:latin typeface="Calibri"/>
                <a:cs typeface="Calibri"/>
              </a:rPr>
              <a:t>include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93864" y="772414"/>
            <a:ext cx="90386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>
                <a:latin typeface="Calibri"/>
                <a:cs typeface="Calibri"/>
              </a:rPr>
              <a:t>of</a:t>
            </a:r>
            <a:r>
              <a:rPr sz="4800" b="1" spc="-64" baseline="3413" dirty="0">
                <a:latin typeface="Calibri"/>
                <a:cs typeface="Calibri"/>
              </a:rPr>
              <a:t>f</a:t>
            </a:r>
            <a:r>
              <a:rPr sz="4800" b="1" spc="0" baseline="3413" dirty="0">
                <a:latin typeface="Calibri"/>
                <a:cs typeface="Calibri"/>
              </a:rPr>
              <a:t>er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11785" y="1875264"/>
            <a:ext cx="3781987" cy="37635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7905">
              <a:lnSpc>
                <a:spcPts val="1935"/>
              </a:lnSpc>
              <a:spcBef>
                <a:spcPts val="96"/>
              </a:spcBef>
            </a:pPr>
            <a:r>
              <a:rPr lang="en-GB" sz="2700" b="1" baseline="3034" dirty="0">
                <a:solidFill>
                  <a:srgbClr val="404040"/>
                </a:solidFill>
                <a:latin typeface="Calibri"/>
                <a:cs typeface="Calibri"/>
              </a:rPr>
              <a:t>Conferences and Events</a:t>
            </a:r>
            <a:br>
              <a:rPr lang="en-GB" sz="2700" b="1" baseline="3034" dirty="0">
                <a:solidFill>
                  <a:srgbClr val="404040"/>
                </a:solidFill>
                <a:latin typeface="Calibri"/>
                <a:cs typeface="Calibri"/>
              </a:rPr>
            </a:br>
            <a:endParaRPr lang="en-GB" sz="2700" b="1" baseline="3034" dirty="0">
              <a:solidFill>
                <a:srgbClr val="404040"/>
              </a:solidFill>
              <a:latin typeface="Calibri"/>
              <a:cs typeface="Calibri"/>
            </a:endParaRPr>
          </a:p>
          <a:p>
            <a:pPr marL="184150" marR="27905" indent="-1714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Annual Conference </a:t>
            </a:r>
            <a:r>
              <a:rPr lang="en-GB" dirty="0">
                <a:cs typeface="Calibri"/>
              </a:rPr>
              <a:t> Istanbul 2024</a:t>
            </a: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lang="en-GB" dirty="0">
              <a:latin typeface="Calibri"/>
              <a:cs typeface="Calibri"/>
            </a:endParaRPr>
          </a:p>
          <a:p>
            <a:pPr marL="184150" marR="27905" indent="-1714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Spring Workshops </a:t>
            </a: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r>
              <a:rPr lang="en-GB" dirty="0">
                <a:latin typeface="Calibri"/>
                <a:cs typeface="Calibri"/>
              </a:rPr>
              <a:t>   May 2024</a:t>
            </a: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lang="en-GB" dirty="0">
              <a:latin typeface="Calibri"/>
              <a:cs typeface="Calibri"/>
            </a:endParaRPr>
          </a:p>
          <a:p>
            <a:pPr marL="184150" marR="27905" indent="-1714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Student Conference – Thinking Employment Antwerp</a:t>
            </a: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r>
              <a:rPr lang="en-GB" dirty="0">
                <a:latin typeface="Calibri"/>
                <a:cs typeface="Calibri"/>
              </a:rPr>
              <a:t>   March 2024</a:t>
            </a:r>
          </a:p>
          <a:p>
            <a:pPr marL="184150" marR="27905" indent="-1714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endParaRPr lang="en-GB" dirty="0">
              <a:latin typeface="Calibri"/>
              <a:cs typeface="Calibri"/>
            </a:endParaRPr>
          </a:p>
          <a:p>
            <a:pPr marL="184150" marR="27905" indent="-1714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Intensive programmes – 45 + student events a year across a range of curriculum areas</a:t>
            </a: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lang="en-GB" dirty="0">
              <a:latin typeface="Calibri"/>
              <a:cs typeface="Calibri"/>
            </a:endParaRP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23672" y="2292823"/>
            <a:ext cx="2562976" cy="16326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403">
              <a:lnSpc>
                <a:spcPts val="1725"/>
              </a:lnSpc>
              <a:spcBef>
                <a:spcPts val="86"/>
              </a:spcBef>
            </a:pPr>
            <a:r>
              <a:rPr sz="2400" spc="4" baseline="1706" dirty="0">
                <a:latin typeface="Calibri"/>
                <a:cs typeface="Calibri"/>
              </a:rPr>
              <a:t>“T</a:t>
            </a:r>
            <a:r>
              <a:rPr lang="en-GB" sz="2400" spc="4" baseline="1706" dirty="0">
                <a:latin typeface="Calibri"/>
                <a:cs typeface="Calibri"/>
              </a:rPr>
              <a:t>he Student Conference helped me focus on my career goals and increased my self awareness."</a:t>
            </a:r>
          </a:p>
          <a:p>
            <a:pPr marL="12700" marR="30403">
              <a:lnSpc>
                <a:spcPts val="1725"/>
              </a:lnSpc>
              <a:spcBef>
                <a:spcPts val="86"/>
              </a:spcBef>
            </a:pPr>
            <a:r>
              <a:rPr lang="en-US" sz="1400" baseline="2275" dirty="0">
                <a:cs typeface="Calibri"/>
              </a:rPr>
              <a:t>– </a:t>
            </a:r>
            <a:r>
              <a:rPr lang="en-GB" sz="1400" spc="4" dirty="0" err="1">
                <a:cs typeface="Calibri"/>
              </a:rPr>
              <a:t>Imre</a:t>
            </a:r>
            <a:r>
              <a:rPr lang="en-GB" sz="1400" spc="4" dirty="0">
                <a:cs typeface="Calibri"/>
              </a:rPr>
              <a:t> </a:t>
            </a:r>
            <a:r>
              <a:rPr lang="en-GB" sz="1400" spc="4" dirty="0" err="1">
                <a:cs typeface="Calibri"/>
              </a:rPr>
              <a:t>Feteke</a:t>
            </a:r>
            <a:r>
              <a:rPr lang="en-GB" sz="1400" spc="4" dirty="0">
                <a:cs typeface="Calibri"/>
              </a:rPr>
              <a:t> Szolnok University College</a:t>
            </a:r>
            <a:endParaRPr sz="1400" dirty="0"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46720" y="4338065"/>
            <a:ext cx="3147144" cy="1834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58069" y="4134108"/>
            <a:ext cx="2178566" cy="17688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5"/>
              </a:lnSpc>
              <a:spcBef>
                <a:spcPts val="96"/>
              </a:spcBef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2222" y="4859109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022222" y="3275469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022222" y="1887507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693B143-F1DA-C9A8-68E2-651CFC222E93}"/>
              </a:ext>
            </a:extLst>
          </p:cNvPr>
          <p:cNvGrpSpPr/>
          <p:nvPr/>
        </p:nvGrpSpPr>
        <p:grpSpPr>
          <a:xfrm>
            <a:off x="6858000" y="914400"/>
            <a:ext cx="2133600" cy="122463"/>
            <a:chOff x="6858000" y="914400"/>
            <a:chExt cx="2133600" cy="12246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32395D5-7293-7135-2AAE-B73EF22A10DA}"/>
                </a:ext>
              </a:extLst>
            </p:cNvPr>
            <p:cNvSpPr/>
            <p:nvPr/>
          </p:nvSpPr>
          <p:spPr>
            <a:xfrm>
              <a:off x="6858000" y="914400"/>
              <a:ext cx="2133600" cy="116700"/>
            </a:xfrm>
            <a:prstGeom prst="rect">
              <a:avLst/>
            </a:prstGeom>
            <a:solidFill>
              <a:srgbClr val="B5BB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" name="Picture 19" descr="A black background with red and grey text&#10;&#10;Description automatically generated">
              <a:extLst>
                <a:ext uri="{FF2B5EF4-FFF2-40B4-BE49-F238E27FC236}">
                  <a16:creationId xmlns:a16="http://schemas.microsoft.com/office/drawing/2014/main" id="{F1647319-4FBD-CFD1-21FF-82288EEB97C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010400" y="920163"/>
              <a:ext cx="1905000" cy="116700"/>
            </a:xfrm>
            <a:prstGeom prst="rect">
              <a:avLst/>
            </a:prstGeom>
          </p:spPr>
        </p:pic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73F9D605-C769-4C5A-E2AF-A35B164CE7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" r="440"/>
          <a:stretch/>
        </p:blipFill>
        <p:spPr>
          <a:xfrm>
            <a:off x="1029017" y="3350364"/>
            <a:ext cx="938303" cy="97222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C26F5F9-9A00-8BDF-E712-939257687C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" r="697"/>
          <a:stretch/>
        </p:blipFill>
        <p:spPr>
          <a:xfrm>
            <a:off x="1007807" y="1840699"/>
            <a:ext cx="955154" cy="983394"/>
          </a:xfrm>
          <a:prstGeom prst="rect">
            <a:avLst/>
          </a:prstGeom>
        </p:spPr>
      </p:pic>
      <p:pic>
        <p:nvPicPr>
          <p:cNvPr id="26" name="Picture 25" descr="A person giving a presentation to a group of people&#10;&#10;Description automatically generated">
            <a:extLst>
              <a:ext uri="{FF2B5EF4-FFF2-40B4-BE49-F238E27FC236}">
                <a16:creationId xmlns:a16="http://schemas.microsoft.com/office/drawing/2014/main" id="{37954D1F-68E9-0528-3DFB-A71F795B464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8705" y="4701062"/>
            <a:ext cx="914256" cy="89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989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22222" y="1888727"/>
            <a:ext cx="936104" cy="936104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12697" y="1875265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93435" y="3388397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22222" y="4860832"/>
            <a:ext cx="955154" cy="955154"/>
          </a:xfrm>
          <a:custGeom>
            <a:avLst/>
            <a:gdLst/>
            <a:ahLst/>
            <a:cxnLst/>
            <a:rect l="l" t="t" r="r" b="b"/>
            <a:pathLst>
              <a:path w="955154" h="955154">
                <a:moveTo>
                  <a:pt x="0" y="955154"/>
                </a:moveTo>
                <a:lnTo>
                  <a:pt x="955154" y="955154"/>
                </a:lnTo>
                <a:lnTo>
                  <a:pt x="955154" y="0"/>
                </a:lnTo>
                <a:lnTo>
                  <a:pt x="0" y="0"/>
                </a:lnTo>
                <a:lnTo>
                  <a:pt x="0" y="955154"/>
                </a:lnTo>
                <a:close/>
              </a:path>
            </a:pathLst>
          </a:custGeom>
          <a:ln w="1905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12824" y="1880220"/>
            <a:ext cx="2950952" cy="2457845"/>
          </a:xfrm>
          <a:custGeom>
            <a:avLst/>
            <a:gdLst/>
            <a:ahLst/>
            <a:cxnLst/>
            <a:rect l="l" t="t" r="r" b="b"/>
            <a:pathLst>
              <a:path w="2950952" h="2457845">
                <a:moveTo>
                  <a:pt x="8477" y="1214427"/>
                </a:moveTo>
                <a:lnTo>
                  <a:pt x="25582" y="1297440"/>
                </a:lnTo>
                <a:lnTo>
                  <a:pt x="51171" y="1379155"/>
                </a:lnTo>
                <a:lnTo>
                  <a:pt x="85104" y="1459189"/>
                </a:lnTo>
                <a:lnTo>
                  <a:pt x="127240" y="1537158"/>
                </a:lnTo>
                <a:lnTo>
                  <a:pt x="177437" y="1612679"/>
                </a:lnTo>
                <a:lnTo>
                  <a:pt x="235555" y="1685367"/>
                </a:lnTo>
                <a:lnTo>
                  <a:pt x="301452" y="1754839"/>
                </a:lnTo>
                <a:lnTo>
                  <a:pt x="374987" y="1820711"/>
                </a:lnTo>
                <a:lnTo>
                  <a:pt x="456019" y="1882599"/>
                </a:lnTo>
                <a:lnTo>
                  <a:pt x="544407" y="1940119"/>
                </a:lnTo>
                <a:lnTo>
                  <a:pt x="640010" y="1992889"/>
                </a:lnTo>
                <a:lnTo>
                  <a:pt x="742686" y="2040523"/>
                </a:lnTo>
                <a:lnTo>
                  <a:pt x="848604" y="2457845"/>
                </a:lnTo>
                <a:lnTo>
                  <a:pt x="1276086" y="2174635"/>
                </a:lnTo>
                <a:lnTo>
                  <a:pt x="1365396" y="2181623"/>
                </a:lnTo>
                <a:lnTo>
                  <a:pt x="1454345" y="2184578"/>
                </a:lnTo>
                <a:lnTo>
                  <a:pt x="1542727" y="2183575"/>
                </a:lnTo>
                <a:lnTo>
                  <a:pt x="1630332" y="2178690"/>
                </a:lnTo>
                <a:lnTo>
                  <a:pt x="1716954" y="2170000"/>
                </a:lnTo>
                <a:lnTo>
                  <a:pt x="1802385" y="2157579"/>
                </a:lnTo>
                <a:lnTo>
                  <a:pt x="1886416" y="2141505"/>
                </a:lnTo>
                <a:lnTo>
                  <a:pt x="1968839" y="2121852"/>
                </a:lnTo>
                <a:lnTo>
                  <a:pt x="2049448" y="2098697"/>
                </a:lnTo>
                <a:lnTo>
                  <a:pt x="2128034" y="2072114"/>
                </a:lnTo>
                <a:lnTo>
                  <a:pt x="2204388" y="2042181"/>
                </a:lnTo>
                <a:lnTo>
                  <a:pt x="2278305" y="2008973"/>
                </a:lnTo>
                <a:lnTo>
                  <a:pt x="2349575" y="1972566"/>
                </a:lnTo>
                <a:lnTo>
                  <a:pt x="2417990" y="1933035"/>
                </a:lnTo>
                <a:lnTo>
                  <a:pt x="2483344" y="1890457"/>
                </a:lnTo>
                <a:lnTo>
                  <a:pt x="2545427" y="1844907"/>
                </a:lnTo>
                <a:lnTo>
                  <a:pt x="2604033" y="1796460"/>
                </a:lnTo>
                <a:lnTo>
                  <a:pt x="2658953" y="1745194"/>
                </a:lnTo>
                <a:lnTo>
                  <a:pt x="2709980" y="1691183"/>
                </a:lnTo>
                <a:lnTo>
                  <a:pt x="2756906" y="1634504"/>
                </a:lnTo>
                <a:lnTo>
                  <a:pt x="2812764" y="1554910"/>
                </a:lnTo>
                <a:lnTo>
                  <a:pt x="2859008" y="1473544"/>
                </a:lnTo>
                <a:lnTo>
                  <a:pt x="2895778" y="1390792"/>
                </a:lnTo>
                <a:lnTo>
                  <a:pt x="2923217" y="1307036"/>
                </a:lnTo>
                <a:lnTo>
                  <a:pt x="2941465" y="1222661"/>
                </a:lnTo>
                <a:lnTo>
                  <a:pt x="2950663" y="1138050"/>
                </a:lnTo>
                <a:lnTo>
                  <a:pt x="2950952" y="1053587"/>
                </a:lnTo>
                <a:lnTo>
                  <a:pt x="2942474" y="969656"/>
                </a:lnTo>
                <a:lnTo>
                  <a:pt x="2925370" y="886641"/>
                </a:lnTo>
                <a:lnTo>
                  <a:pt x="2899781" y="804924"/>
                </a:lnTo>
                <a:lnTo>
                  <a:pt x="2865848" y="724891"/>
                </a:lnTo>
                <a:lnTo>
                  <a:pt x="2823712" y="646925"/>
                </a:lnTo>
                <a:lnTo>
                  <a:pt x="2773514" y="571409"/>
                </a:lnTo>
                <a:lnTo>
                  <a:pt x="2715397" y="498728"/>
                </a:lnTo>
                <a:lnTo>
                  <a:pt x="2649499" y="429264"/>
                </a:lnTo>
                <a:lnTo>
                  <a:pt x="2575964" y="363403"/>
                </a:lnTo>
                <a:lnTo>
                  <a:pt x="2494932" y="301527"/>
                </a:lnTo>
                <a:lnTo>
                  <a:pt x="2406544" y="244021"/>
                </a:lnTo>
                <a:lnTo>
                  <a:pt x="2310942" y="191268"/>
                </a:lnTo>
                <a:lnTo>
                  <a:pt x="2208266" y="143651"/>
                </a:lnTo>
                <a:lnTo>
                  <a:pt x="2100749" y="102305"/>
                </a:lnTo>
                <a:lnTo>
                  <a:pt x="1990838" y="68074"/>
                </a:lnTo>
                <a:lnTo>
                  <a:pt x="1879052" y="40854"/>
                </a:lnTo>
                <a:lnTo>
                  <a:pt x="1765907" y="20541"/>
                </a:lnTo>
                <a:lnTo>
                  <a:pt x="1651924" y="7031"/>
                </a:lnTo>
                <a:lnTo>
                  <a:pt x="1537621" y="218"/>
                </a:lnTo>
                <a:lnTo>
                  <a:pt x="1423515" y="0"/>
                </a:lnTo>
                <a:lnTo>
                  <a:pt x="1310126" y="6270"/>
                </a:lnTo>
                <a:lnTo>
                  <a:pt x="1197971" y="18925"/>
                </a:lnTo>
                <a:lnTo>
                  <a:pt x="1087570" y="37860"/>
                </a:lnTo>
                <a:lnTo>
                  <a:pt x="979441" y="62972"/>
                </a:lnTo>
                <a:lnTo>
                  <a:pt x="874101" y="94155"/>
                </a:lnTo>
                <a:lnTo>
                  <a:pt x="772071" y="131305"/>
                </a:lnTo>
                <a:lnTo>
                  <a:pt x="673867" y="174318"/>
                </a:lnTo>
                <a:lnTo>
                  <a:pt x="580009" y="223090"/>
                </a:lnTo>
                <a:lnTo>
                  <a:pt x="491014" y="277515"/>
                </a:lnTo>
                <a:lnTo>
                  <a:pt x="407403" y="337491"/>
                </a:lnTo>
                <a:lnTo>
                  <a:pt x="329692" y="402911"/>
                </a:lnTo>
                <a:lnTo>
                  <a:pt x="258400" y="473672"/>
                </a:lnTo>
                <a:lnTo>
                  <a:pt x="194046" y="549670"/>
                </a:lnTo>
                <a:lnTo>
                  <a:pt x="138188" y="629247"/>
                </a:lnTo>
                <a:lnTo>
                  <a:pt x="91944" y="710596"/>
                </a:lnTo>
                <a:lnTo>
                  <a:pt x="55173" y="793334"/>
                </a:lnTo>
                <a:lnTo>
                  <a:pt x="27735" y="877077"/>
                </a:lnTo>
                <a:lnTo>
                  <a:pt x="9487" y="961442"/>
                </a:lnTo>
                <a:lnTo>
                  <a:pt x="289" y="1046044"/>
                </a:lnTo>
                <a:lnTo>
                  <a:pt x="0" y="1130500"/>
                </a:lnTo>
                <a:lnTo>
                  <a:pt x="8477" y="1214427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12824" y="1880220"/>
            <a:ext cx="2950952" cy="2457845"/>
          </a:xfrm>
          <a:custGeom>
            <a:avLst/>
            <a:gdLst/>
            <a:ahLst/>
            <a:cxnLst/>
            <a:rect l="l" t="t" r="r" b="b"/>
            <a:pathLst>
              <a:path w="2950952" h="2457845">
                <a:moveTo>
                  <a:pt x="848604" y="2457845"/>
                </a:moveTo>
                <a:lnTo>
                  <a:pt x="742686" y="2040523"/>
                </a:lnTo>
                <a:lnTo>
                  <a:pt x="640010" y="1992889"/>
                </a:lnTo>
                <a:lnTo>
                  <a:pt x="544407" y="1940119"/>
                </a:lnTo>
                <a:lnTo>
                  <a:pt x="456019" y="1882599"/>
                </a:lnTo>
                <a:lnTo>
                  <a:pt x="374987" y="1820711"/>
                </a:lnTo>
                <a:lnTo>
                  <a:pt x="301452" y="1754839"/>
                </a:lnTo>
                <a:lnTo>
                  <a:pt x="235555" y="1685367"/>
                </a:lnTo>
                <a:lnTo>
                  <a:pt x="177437" y="1612679"/>
                </a:lnTo>
                <a:lnTo>
                  <a:pt x="127240" y="1537158"/>
                </a:lnTo>
                <a:lnTo>
                  <a:pt x="85104" y="1459189"/>
                </a:lnTo>
                <a:lnTo>
                  <a:pt x="51171" y="1379155"/>
                </a:lnTo>
                <a:lnTo>
                  <a:pt x="25582" y="1297440"/>
                </a:lnTo>
                <a:lnTo>
                  <a:pt x="8477" y="1214427"/>
                </a:lnTo>
                <a:lnTo>
                  <a:pt x="0" y="1130500"/>
                </a:lnTo>
                <a:lnTo>
                  <a:pt x="289" y="1046044"/>
                </a:lnTo>
                <a:lnTo>
                  <a:pt x="9487" y="961442"/>
                </a:lnTo>
                <a:lnTo>
                  <a:pt x="27735" y="877077"/>
                </a:lnTo>
                <a:lnTo>
                  <a:pt x="55173" y="793334"/>
                </a:lnTo>
                <a:lnTo>
                  <a:pt x="91944" y="710596"/>
                </a:lnTo>
                <a:lnTo>
                  <a:pt x="138188" y="629247"/>
                </a:lnTo>
                <a:lnTo>
                  <a:pt x="194046" y="549670"/>
                </a:lnTo>
                <a:lnTo>
                  <a:pt x="258400" y="473672"/>
                </a:lnTo>
                <a:lnTo>
                  <a:pt x="329692" y="402911"/>
                </a:lnTo>
                <a:lnTo>
                  <a:pt x="407403" y="337491"/>
                </a:lnTo>
                <a:lnTo>
                  <a:pt x="491014" y="277515"/>
                </a:lnTo>
                <a:lnTo>
                  <a:pt x="580009" y="223090"/>
                </a:lnTo>
                <a:lnTo>
                  <a:pt x="673867" y="174318"/>
                </a:lnTo>
                <a:lnTo>
                  <a:pt x="772071" y="131305"/>
                </a:lnTo>
                <a:lnTo>
                  <a:pt x="874101" y="94155"/>
                </a:lnTo>
                <a:lnTo>
                  <a:pt x="979441" y="62972"/>
                </a:lnTo>
                <a:lnTo>
                  <a:pt x="1087570" y="37860"/>
                </a:lnTo>
                <a:lnTo>
                  <a:pt x="1197971" y="18925"/>
                </a:lnTo>
                <a:lnTo>
                  <a:pt x="1310126" y="6270"/>
                </a:lnTo>
                <a:lnTo>
                  <a:pt x="1423515" y="0"/>
                </a:lnTo>
                <a:lnTo>
                  <a:pt x="1537621" y="218"/>
                </a:lnTo>
                <a:lnTo>
                  <a:pt x="1651924" y="7031"/>
                </a:lnTo>
                <a:lnTo>
                  <a:pt x="1765907" y="20541"/>
                </a:lnTo>
                <a:lnTo>
                  <a:pt x="1879052" y="40854"/>
                </a:lnTo>
                <a:lnTo>
                  <a:pt x="1990838" y="68074"/>
                </a:lnTo>
                <a:lnTo>
                  <a:pt x="2100749" y="102305"/>
                </a:lnTo>
                <a:lnTo>
                  <a:pt x="2208266" y="143651"/>
                </a:lnTo>
                <a:lnTo>
                  <a:pt x="2310942" y="191268"/>
                </a:lnTo>
                <a:lnTo>
                  <a:pt x="2406544" y="244021"/>
                </a:lnTo>
                <a:lnTo>
                  <a:pt x="2494932" y="301527"/>
                </a:lnTo>
                <a:lnTo>
                  <a:pt x="2575964" y="363403"/>
                </a:lnTo>
                <a:lnTo>
                  <a:pt x="2649499" y="429264"/>
                </a:lnTo>
                <a:lnTo>
                  <a:pt x="2715397" y="498728"/>
                </a:lnTo>
                <a:lnTo>
                  <a:pt x="2773514" y="571409"/>
                </a:lnTo>
                <a:lnTo>
                  <a:pt x="2823712" y="646925"/>
                </a:lnTo>
                <a:lnTo>
                  <a:pt x="2865848" y="724891"/>
                </a:lnTo>
                <a:lnTo>
                  <a:pt x="2899781" y="804924"/>
                </a:lnTo>
                <a:lnTo>
                  <a:pt x="2925370" y="886641"/>
                </a:lnTo>
                <a:lnTo>
                  <a:pt x="2942474" y="969656"/>
                </a:lnTo>
                <a:lnTo>
                  <a:pt x="2950952" y="1053587"/>
                </a:lnTo>
                <a:lnTo>
                  <a:pt x="2950663" y="1138050"/>
                </a:lnTo>
                <a:lnTo>
                  <a:pt x="2941465" y="1222661"/>
                </a:lnTo>
                <a:lnTo>
                  <a:pt x="2923217" y="1307036"/>
                </a:lnTo>
                <a:lnTo>
                  <a:pt x="2895778" y="1390792"/>
                </a:lnTo>
                <a:lnTo>
                  <a:pt x="2859008" y="1473544"/>
                </a:lnTo>
                <a:lnTo>
                  <a:pt x="2812764" y="1554910"/>
                </a:lnTo>
                <a:lnTo>
                  <a:pt x="2756906" y="1634504"/>
                </a:lnTo>
                <a:lnTo>
                  <a:pt x="2709980" y="1691183"/>
                </a:lnTo>
                <a:lnTo>
                  <a:pt x="2658953" y="1745194"/>
                </a:lnTo>
                <a:lnTo>
                  <a:pt x="2604033" y="1796460"/>
                </a:lnTo>
                <a:lnTo>
                  <a:pt x="2545427" y="1844907"/>
                </a:lnTo>
                <a:lnTo>
                  <a:pt x="2483344" y="1890457"/>
                </a:lnTo>
                <a:lnTo>
                  <a:pt x="2417990" y="1933035"/>
                </a:lnTo>
                <a:lnTo>
                  <a:pt x="2349575" y="1972566"/>
                </a:lnTo>
                <a:lnTo>
                  <a:pt x="2278305" y="2008973"/>
                </a:lnTo>
                <a:lnTo>
                  <a:pt x="2204388" y="2042181"/>
                </a:lnTo>
                <a:lnTo>
                  <a:pt x="2128034" y="2072114"/>
                </a:lnTo>
                <a:lnTo>
                  <a:pt x="2049448" y="2098697"/>
                </a:lnTo>
                <a:lnTo>
                  <a:pt x="1968839" y="2121852"/>
                </a:lnTo>
                <a:lnTo>
                  <a:pt x="1886416" y="2141505"/>
                </a:lnTo>
                <a:lnTo>
                  <a:pt x="1802385" y="2157579"/>
                </a:lnTo>
                <a:lnTo>
                  <a:pt x="1716954" y="2170000"/>
                </a:lnTo>
                <a:lnTo>
                  <a:pt x="1630332" y="2178690"/>
                </a:lnTo>
                <a:lnTo>
                  <a:pt x="1542727" y="2183575"/>
                </a:lnTo>
                <a:lnTo>
                  <a:pt x="1454345" y="2184578"/>
                </a:lnTo>
                <a:lnTo>
                  <a:pt x="1365396" y="2181623"/>
                </a:lnTo>
                <a:lnTo>
                  <a:pt x="1276086" y="2174635"/>
                </a:lnTo>
                <a:lnTo>
                  <a:pt x="848604" y="2457845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54886" y="772415"/>
            <a:ext cx="4798314" cy="2161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spcBef>
                <a:spcPts val="168"/>
              </a:spcBef>
            </a:pPr>
            <a:endParaRPr sz="36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93864" y="772414"/>
            <a:ext cx="90386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endParaRPr sz="32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11786" y="1066800"/>
            <a:ext cx="4085946" cy="45680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7905">
              <a:lnSpc>
                <a:spcPts val="1935"/>
              </a:lnSpc>
              <a:spcBef>
                <a:spcPts val="96"/>
              </a:spcBef>
            </a:pPr>
            <a:r>
              <a:rPr lang="en-GB" sz="2700" b="1" baseline="3034" dirty="0">
                <a:solidFill>
                  <a:srgbClr val="404040"/>
                </a:solidFill>
                <a:latin typeface="Calibri"/>
                <a:cs typeface="Calibri"/>
              </a:rPr>
              <a:t>Working Groups</a:t>
            </a: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r>
              <a:rPr lang="en-GB" sz="2700" b="1" baseline="3034" dirty="0">
                <a:latin typeface="Calibri"/>
                <a:cs typeface="Calibri"/>
              </a:rPr>
              <a:t>Special Interest Groups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Entrepreneurship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International Relation Managers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Research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Interdisciplinary Group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Internationalisation at Home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Private Institute Forum</a:t>
            </a: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lang="en-GB" dirty="0">
              <a:latin typeface="Calibri"/>
              <a:cs typeface="Calibri"/>
            </a:endParaRP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r>
              <a:rPr lang="en-GB" b="1" dirty="0">
                <a:latin typeface="Calibri"/>
                <a:cs typeface="Calibri"/>
              </a:rPr>
              <a:t>Curriculum Groups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Health and Social Matters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Communications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Information Technology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Business Law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Marketing and International Trade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</a:rPr>
              <a:t>Tourism</a:t>
            </a:r>
          </a:p>
          <a:p>
            <a:pPr marL="298450" marR="27905" indent="-285750">
              <a:lnSpc>
                <a:spcPts val="1935"/>
              </a:lnSpc>
              <a:spcBef>
                <a:spcPts val="96"/>
              </a:spcBef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InterCom - Intercultural Competencies</a:t>
            </a:r>
            <a:endParaRPr lang="en-GB" dirty="0">
              <a:latin typeface="Calibri"/>
              <a:cs typeface="Calibri"/>
            </a:endParaRP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lang="en-GB" dirty="0">
              <a:latin typeface="Calibri"/>
              <a:cs typeface="Calibri"/>
            </a:endParaRP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lang="en-GB" dirty="0">
              <a:latin typeface="Calibri"/>
              <a:cs typeface="Calibri"/>
            </a:endParaRPr>
          </a:p>
          <a:p>
            <a:pPr marL="12700" marR="27905">
              <a:lnSpc>
                <a:spcPts val="1935"/>
              </a:lnSpc>
              <a:spcBef>
                <a:spcPts val="96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31407" y="2338323"/>
            <a:ext cx="2428688" cy="13267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403">
              <a:lnSpc>
                <a:spcPts val="1725"/>
              </a:lnSpc>
              <a:spcBef>
                <a:spcPts val="86"/>
              </a:spcBef>
            </a:pPr>
            <a:r>
              <a:rPr sz="2400" spc="4" baseline="1706" dirty="0">
                <a:latin typeface="Calibri"/>
                <a:cs typeface="Calibri"/>
              </a:rPr>
              <a:t>“</a:t>
            </a:r>
            <a:r>
              <a:rPr lang="en-GB" sz="2400" spc="4" baseline="1706" dirty="0">
                <a:latin typeface="Calibri"/>
                <a:cs typeface="Calibri"/>
              </a:rPr>
              <a:t>The curriculum groups differentiates </a:t>
            </a:r>
            <a:r>
              <a:rPr lang="en-GB" sz="2400" spc="4" baseline="1706" dirty="0" err="1">
                <a:latin typeface="Calibri"/>
                <a:cs typeface="Calibri"/>
              </a:rPr>
              <a:t>Businet</a:t>
            </a:r>
            <a:r>
              <a:rPr lang="en-GB" sz="2400" spc="4" baseline="1706" dirty="0">
                <a:latin typeface="Calibri"/>
                <a:cs typeface="Calibri"/>
              </a:rPr>
              <a:t> from other networks that I am involved with.”</a:t>
            </a:r>
          </a:p>
          <a:p>
            <a:pPr marL="12700" marR="30403">
              <a:lnSpc>
                <a:spcPts val="1725"/>
              </a:lnSpc>
              <a:spcBef>
                <a:spcPts val="86"/>
              </a:spcBef>
            </a:pPr>
            <a:r>
              <a:rPr lang="en-US" sz="1400" baseline="2275" dirty="0">
                <a:latin typeface="+mj-lt"/>
                <a:cs typeface="Calibri"/>
              </a:rPr>
              <a:t>– </a:t>
            </a:r>
            <a:r>
              <a:rPr lang="en-GB" sz="1400" dirty="0">
                <a:latin typeface="+mj-lt"/>
                <a:cs typeface="Calibri"/>
              </a:rPr>
              <a:t>Carina </a:t>
            </a:r>
            <a:r>
              <a:rPr lang="en-GB" sz="1400" dirty="0" err="1">
                <a:latin typeface="+mj-lt"/>
                <a:cs typeface="Calibri"/>
              </a:rPr>
              <a:t>Saelen</a:t>
            </a:r>
            <a:r>
              <a:rPr lang="en-GB" sz="1400" dirty="0">
                <a:latin typeface="+mj-lt"/>
                <a:cs typeface="Calibri"/>
              </a:rPr>
              <a:t> UCLL </a:t>
            </a:r>
            <a:endParaRPr sz="1400" dirty="0">
              <a:latin typeface="+mj-lt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46720" y="4338065"/>
            <a:ext cx="3147144" cy="1834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58069" y="4134108"/>
            <a:ext cx="2178566" cy="17688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5"/>
              </a:lnSpc>
              <a:spcBef>
                <a:spcPts val="96"/>
              </a:spcBef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2222" y="4859109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022222" y="3275469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022222" y="1887507"/>
            <a:ext cx="955154" cy="9551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1A668BE-29FB-7C67-245B-7B7C4A30E540}"/>
              </a:ext>
            </a:extLst>
          </p:cNvPr>
          <p:cNvGrpSpPr/>
          <p:nvPr/>
        </p:nvGrpSpPr>
        <p:grpSpPr>
          <a:xfrm>
            <a:off x="6858000" y="914400"/>
            <a:ext cx="2133600" cy="122463"/>
            <a:chOff x="6858000" y="914400"/>
            <a:chExt cx="2133600" cy="12246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7ADDC9F-5CF1-B432-ABF3-202F803B00C0}"/>
                </a:ext>
              </a:extLst>
            </p:cNvPr>
            <p:cNvSpPr/>
            <p:nvPr/>
          </p:nvSpPr>
          <p:spPr>
            <a:xfrm>
              <a:off x="6858000" y="914400"/>
              <a:ext cx="2133600" cy="116700"/>
            </a:xfrm>
            <a:prstGeom prst="rect">
              <a:avLst/>
            </a:prstGeom>
            <a:solidFill>
              <a:srgbClr val="B5BB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" name="Picture 19" descr="A black background with red and grey text&#10;&#10;Description automatically generated">
              <a:extLst>
                <a:ext uri="{FF2B5EF4-FFF2-40B4-BE49-F238E27FC236}">
                  <a16:creationId xmlns:a16="http://schemas.microsoft.com/office/drawing/2014/main" id="{46F1C3F2-4325-4EE5-248C-0888F1CA9B8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010400" y="920163"/>
              <a:ext cx="1905000" cy="116700"/>
            </a:xfrm>
            <a:prstGeom prst="rect">
              <a:avLst/>
            </a:prstGeom>
          </p:spPr>
        </p:pic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089FA768-9C47-8687-C76C-80F642555EF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" b="360"/>
          <a:stretch/>
        </p:blipFill>
        <p:spPr>
          <a:xfrm>
            <a:off x="1039502" y="4876800"/>
            <a:ext cx="920594" cy="92665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FA5037B-2D76-E91E-2B85-75EA9B21424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" b="503"/>
          <a:stretch/>
        </p:blipFill>
        <p:spPr>
          <a:xfrm>
            <a:off x="1002966" y="3389297"/>
            <a:ext cx="945623" cy="94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468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1063040" y="2271903"/>
            <a:ext cx="240791" cy="248412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63040" y="3328779"/>
            <a:ext cx="240791" cy="248412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56178" y="3695194"/>
            <a:ext cx="5044219" cy="1845455"/>
          </a:xfrm>
          <a:custGeom>
            <a:avLst/>
            <a:gdLst/>
            <a:ahLst/>
            <a:cxnLst/>
            <a:rect l="l" t="t" r="r" b="b"/>
            <a:pathLst>
              <a:path w="4968494" h="1200327">
                <a:moveTo>
                  <a:pt x="0" y="1200327"/>
                </a:moveTo>
                <a:lnTo>
                  <a:pt x="4968494" y="1200327"/>
                </a:lnTo>
                <a:lnTo>
                  <a:pt x="4968494" y="0"/>
                </a:lnTo>
                <a:lnTo>
                  <a:pt x="0" y="0"/>
                </a:lnTo>
                <a:lnTo>
                  <a:pt x="0" y="1200327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47622" y="3697518"/>
            <a:ext cx="5044219" cy="1865082"/>
          </a:xfrm>
          <a:custGeom>
            <a:avLst/>
            <a:gdLst/>
            <a:ahLst/>
            <a:cxnLst/>
            <a:rect l="l" t="t" r="r" b="b"/>
            <a:pathLst>
              <a:path w="4968494" h="1200327">
                <a:moveTo>
                  <a:pt x="0" y="1200327"/>
                </a:moveTo>
                <a:lnTo>
                  <a:pt x="4968494" y="1200327"/>
                </a:lnTo>
                <a:lnTo>
                  <a:pt x="4968494" y="0"/>
                </a:lnTo>
                <a:lnTo>
                  <a:pt x="0" y="0"/>
                </a:lnTo>
                <a:lnTo>
                  <a:pt x="0" y="1200327"/>
                </a:lnTo>
                <a:close/>
              </a:path>
            </a:pathLst>
          </a:custGeom>
          <a:ln w="25400">
            <a:solidFill>
              <a:srgbClr val="99003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32270" y="1628775"/>
            <a:ext cx="2297176" cy="2253996"/>
          </a:xfrm>
          <a:custGeom>
            <a:avLst/>
            <a:gdLst/>
            <a:ahLst/>
            <a:cxnLst/>
            <a:rect l="l" t="t" r="r" b="b"/>
            <a:pathLst>
              <a:path w="2297176" h="2253996">
                <a:moveTo>
                  <a:pt x="15907" y="213408"/>
                </a:moveTo>
                <a:lnTo>
                  <a:pt x="9068" y="237050"/>
                </a:lnTo>
                <a:lnTo>
                  <a:pt x="4083" y="261423"/>
                </a:lnTo>
                <a:lnTo>
                  <a:pt x="1034" y="286446"/>
                </a:lnTo>
                <a:lnTo>
                  <a:pt x="0" y="312038"/>
                </a:lnTo>
                <a:lnTo>
                  <a:pt x="0" y="1560195"/>
                </a:lnTo>
                <a:lnTo>
                  <a:pt x="4083" y="1610810"/>
                </a:lnTo>
                <a:lnTo>
                  <a:pt x="15907" y="1658825"/>
                </a:lnTo>
                <a:lnTo>
                  <a:pt x="34828" y="1703596"/>
                </a:lnTo>
                <a:lnTo>
                  <a:pt x="60204" y="1744483"/>
                </a:lnTo>
                <a:lnTo>
                  <a:pt x="91392" y="1780841"/>
                </a:lnTo>
                <a:lnTo>
                  <a:pt x="127750" y="1812029"/>
                </a:lnTo>
                <a:lnTo>
                  <a:pt x="168637" y="1837405"/>
                </a:lnTo>
                <a:lnTo>
                  <a:pt x="213408" y="1856326"/>
                </a:lnTo>
                <a:lnTo>
                  <a:pt x="261423" y="1868150"/>
                </a:lnTo>
                <a:lnTo>
                  <a:pt x="312038" y="1872234"/>
                </a:lnTo>
                <a:lnTo>
                  <a:pt x="382777" y="1872234"/>
                </a:lnTo>
                <a:lnTo>
                  <a:pt x="439038" y="2253996"/>
                </a:lnTo>
                <a:lnTo>
                  <a:pt x="957072" y="1872234"/>
                </a:lnTo>
                <a:lnTo>
                  <a:pt x="1985136" y="1872234"/>
                </a:lnTo>
                <a:lnTo>
                  <a:pt x="2010729" y="1871199"/>
                </a:lnTo>
                <a:lnTo>
                  <a:pt x="2060125" y="1863165"/>
                </a:lnTo>
                <a:lnTo>
                  <a:pt x="2106598" y="1847713"/>
                </a:lnTo>
                <a:lnTo>
                  <a:pt x="2149507" y="1825484"/>
                </a:lnTo>
                <a:lnTo>
                  <a:pt x="2188210" y="1797122"/>
                </a:lnTo>
                <a:lnTo>
                  <a:pt x="2222064" y="1763268"/>
                </a:lnTo>
                <a:lnTo>
                  <a:pt x="2250426" y="1724565"/>
                </a:lnTo>
                <a:lnTo>
                  <a:pt x="2272655" y="1681656"/>
                </a:lnTo>
                <a:lnTo>
                  <a:pt x="2288107" y="1635183"/>
                </a:lnTo>
                <a:lnTo>
                  <a:pt x="2296141" y="1585787"/>
                </a:lnTo>
                <a:lnTo>
                  <a:pt x="2297176" y="1560195"/>
                </a:lnTo>
                <a:lnTo>
                  <a:pt x="2297176" y="312038"/>
                </a:lnTo>
                <a:lnTo>
                  <a:pt x="2293092" y="261423"/>
                </a:lnTo>
                <a:lnTo>
                  <a:pt x="2281268" y="213408"/>
                </a:lnTo>
                <a:lnTo>
                  <a:pt x="2262347" y="168637"/>
                </a:lnTo>
                <a:lnTo>
                  <a:pt x="2236971" y="127750"/>
                </a:lnTo>
                <a:lnTo>
                  <a:pt x="2205783" y="91392"/>
                </a:lnTo>
                <a:lnTo>
                  <a:pt x="2169425" y="60204"/>
                </a:lnTo>
                <a:lnTo>
                  <a:pt x="2128538" y="34828"/>
                </a:lnTo>
                <a:lnTo>
                  <a:pt x="2083767" y="15907"/>
                </a:lnTo>
                <a:lnTo>
                  <a:pt x="2035752" y="4083"/>
                </a:lnTo>
                <a:lnTo>
                  <a:pt x="1985136" y="0"/>
                </a:lnTo>
                <a:lnTo>
                  <a:pt x="312038" y="0"/>
                </a:lnTo>
                <a:lnTo>
                  <a:pt x="261423" y="4083"/>
                </a:lnTo>
                <a:lnTo>
                  <a:pt x="213408" y="15907"/>
                </a:lnTo>
                <a:lnTo>
                  <a:pt x="168637" y="34828"/>
                </a:lnTo>
                <a:lnTo>
                  <a:pt x="127750" y="60204"/>
                </a:lnTo>
                <a:lnTo>
                  <a:pt x="91392" y="91392"/>
                </a:lnTo>
                <a:lnTo>
                  <a:pt x="60204" y="127750"/>
                </a:lnTo>
                <a:lnTo>
                  <a:pt x="34828" y="168637"/>
                </a:lnTo>
                <a:lnTo>
                  <a:pt x="24520" y="190577"/>
                </a:lnTo>
                <a:lnTo>
                  <a:pt x="15907" y="213408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32270" y="1628775"/>
            <a:ext cx="2297176" cy="2253996"/>
          </a:xfrm>
          <a:custGeom>
            <a:avLst/>
            <a:gdLst/>
            <a:ahLst/>
            <a:cxnLst/>
            <a:rect l="l" t="t" r="r" b="b"/>
            <a:pathLst>
              <a:path w="2297176" h="2253996">
                <a:moveTo>
                  <a:pt x="0" y="312038"/>
                </a:moveTo>
                <a:lnTo>
                  <a:pt x="1034" y="286446"/>
                </a:lnTo>
                <a:lnTo>
                  <a:pt x="4083" y="261423"/>
                </a:lnTo>
                <a:lnTo>
                  <a:pt x="9068" y="237050"/>
                </a:lnTo>
                <a:lnTo>
                  <a:pt x="15907" y="213408"/>
                </a:lnTo>
                <a:lnTo>
                  <a:pt x="24520" y="190577"/>
                </a:lnTo>
                <a:lnTo>
                  <a:pt x="34828" y="168637"/>
                </a:lnTo>
                <a:lnTo>
                  <a:pt x="46749" y="147668"/>
                </a:lnTo>
                <a:lnTo>
                  <a:pt x="60204" y="127750"/>
                </a:lnTo>
                <a:lnTo>
                  <a:pt x="75111" y="108965"/>
                </a:lnTo>
                <a:lnTo>
                  <a:pt x="91392" y="91392"/>
                </a:lnTo>
                <a:lnTo>
                  <a:pt x="108965" y="75111"/>
                </a:lnTo>
                <a:lnTo>
                  <a:pt x="127750" y="60204"/>
                </a:lnTo>
                <a:lnTo>
                  <a:pt x="147668" y="46749"/>
                </a:lnTo>
                <a:lnTo>
                  <a:pt x="168637" y="34828"/>
                </a:lnTo>
                <a:lnTo>
                  <a:pt x="190577" y="24520"/>
                </a:lnTo>
                <a:lnTo>
                  <a:pt x="213408" y="15907"/>
                </a:lnTo>
                <a:lnTo>
                  <a:pt x="237050" y="9068"/>
                </a:lnTo>
                <a:lnTo>
                  <a:pt x="261423" y="4083"/>
                </a:lnTo>
                <a:lnTo>
                  <a:pt x="286446" y="1034"/>
                </a:lnTo>
                <a:lnTo>
                  <a:pt x="312038" y="0"/>
                </a:lnTo>
                <a:lnTo>
                  <a:pt x="382777" y="0"/>
                </a:lnTo>
                <a:lnTo>
                  <a:pt x="957072" y="0"/>
                </a:lnTo>
                <a:lnTo>
                  <a:pt x="1985136" y="0"/>
                </a:lnTo>
                <a:lnTo>
                  <a:pt x="2010729" y="1034"/>
                </a:lnTo>
                <a:lnTo>
                  <a:pt x="2060125" y="9068"/>
                </a:lnTo>
                <a:lnTo>
                  <a:pt x="2106598" y="24520"/>
                </a:lnTo>
                <a:lnTo>
                  <a:pt x="2149507" y="46749"/>
                </a:lnTo>
                <a:lnTo>
                  <a:pt x="2188210" y="75111"/>
                </a:lnTo>
                <a:lnTo>
                  <a:pt x="2222064" y="108965"/>
                </a:lnTo>
                <a:lnTo>
                  <a:pt x="2250426" y="147668"/>
                </a:lnTo>
                <a:lnTo>
                  <a:pt x="2272655" y="190577"/>
                </a:lnTo>
                <a:lnTo>
                  <a:pt x="2288107" y="237050"/>
                </a:lnTo>
                <a:lnTo>
                  <a:pt x="2296141" y="286446"/>
                </a:lnTo>
                <a:lnTo>
                  <a:pt x="2297176" y="312038"/>
                </a:lnTo>
                <a:lnTo>
                  <a:pt x="2297176" y="1092200"/>
                </a:lnTo>
                <a:lnTo>
                  <a:pt x="2297176" y="1560195"/>
                </a:lnTo>
                <a:lnTo>
                  <a:pt x="2296141" y="1585787"/>
                </a:lnTo>
                <a:lnTo>
                  <a:pt x="2293092" y="1610810"/>
                </a:lnTo>
                <a:lnTo>
                  <a:pt x="2281268" y="1658825"/>
                </a:lnTo>
                <a:lnTo>
                  <a:pt x="2262347" y="1703596"/>
                </a:lnTo>
                <a:lnTo>
                  <a:pt x="2236971" y="1744483"/>
                </a:lnTo>
                <a:lnTo>
                  <a:pt x="2205783" y="1780841"/>
                </a:lnTo>
                <a:lnTo>
                  <a:pt x="2169425" y="1812029"/>
                </a:lnTo>
                <a:lnTo>
                  <a:pt x="2128538" y="1837405"/>
                </a:lnTo>
                <a:lnTo>
                  <a:pt x="2083767" y="1856326"/>
                </a:lnTo>
                <a:lnTo>
                  <a:pt x="2035752" y="1868150"/>
                </a:lnTo>
                <a:lnTo>
                  <a:pt x="1985136" y="1872234"/>
                </a:lnTo>
                <a:lnTo>
                  <a:pt x="957072" y="1872234"/>
                </a:lnTo>
                <a:lnTo>
                  <a:pt x="439038" y="2253996"/>
                </a:lnTo>
                <a:lnTo>
                  <a:pt x="382777" y="1872234"/>
                </a:lnTo>
                <a:lnTo>
                  <a:pt x="312038" y="1872234"/>
                </a:lnTo>
                <a:lnTo>
                  <a:pt x="286446" y="1871199"/>
                </a:lnTo>
                <a:lnTo>
                  <a:pt x="261423" y="1868150"/>
                </a:lnTo>
                <a:lnTo>
                  <a:pt x="237050" y="1863165"/>
                </a:lnTo>
                <a:lnTo>
                  <a:pt x="213408" y="1856326"/>
                </a:lnTo>
                <a:lnTo>
                  <a:pt x="190577" y="1847713"/>
                </a:lnTo>
                <a:lnTo>
                  <a:pt x="168637" y="1837405"/>
                </a:lnTo>
                <a:lnTo>
                  <a:pt x="147668" y="1825484"/>
                </a:lnTo>
                <a:lnTo>
                  <a:pt x="127750" y="1812029"/>
                </a:lnTo>
                <a:lnTo>
                  <a:pt x="108965" y="1797122"/>
                </a:lnTo>
                <a:lnTo>
                  <a:pt x="91392" y="1780841"/>
                </a:lnTo>
                <a:lnTo>
                  <a:pt x="75111" y="1763268"/>
                </a:lnTo>
                <a:lnTo>
                  <a:pt x="60204" y="1744483"/>
                </a:lnTo>
                <a:lnTo>
                  <a:pt x="46749" y="1724565"/>
                </a:lnTo>
                <a:lnTo>
                  <a:pt x="34828" y="1703596"/>
                </a:lnTo>
                <a:lnTo>
                  <a:pt x="24520" y="1681656"/>
                </a:lnTo>
                <a:lnTo>
                  <a:pt x="15907" y="1658825"/>
                </a:lnTo>
                <a:lnTo>
                  <a:pt x="9068" y="1635183"/>
                </a:lnTo>
                <a:lnTo>
                  <a:pt x="4083" y="1610810"/>
                </a:lnTo>
                <a:lnTo>
                  <a:pt x="1034" y="1585787"/>
                </a:lnTo>
                <a:lnTo>
                  <a:pt x="0" y="1560195"/>
                </a:lnTo>
                <a:lnTo>
                  <a:pt x="0" y="1092200"/>
                </a:lnTo>
                <a:lnTo>
                  <a:pt x="0" y="312038"/>
                </a:lnTo>
                <a:close/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295400" y="758190"/>
            <a:ext cx="5306568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lang="en-US" sz="6000" b="1" spc="0" baseline="3413" dirty="0">
                <a:latin typeface="Calibri"/>
                <a:cs typeface="Calibri"/>
              </a:rPr>
              <a:t>3. </a:t>
            </a:r>
            <a:r>
              <a:rPr sz="6000" b="1" spc="0" baseline="3413" dirty="0">
                <a:latin typeface="Calibri"/>
                <a:cs typeface="Calibri"/>
              </a:rPr>
              <a:t>Wh</a:t>
            </a:r>
            <a:r>
              <a:rPr sz="6000" b="1" spc="-34" baseline="3413" dirty="0">
                <a:latin typeface="Calibri"/>
                <a:cs typeface="Calibri"/>
              </a:rPr>
              <a:t>a</a:t>
            </a:r>
            <a:r>
              <a:rPr sz="6000" b="1" spc="0" baseline="3413" dirty="0">
                <a:latin typeface="Calibri"/>
                <a:cs typeface="Calibri"/>
              </a:rPr>
              <a:t>t</a:t>
            </a:r>
            <a:r>
              <a:rPr sz="6000" b="1" spc="-77" baseline="3413" dirty="0">
                <a:latin typeface="Calibri"/>
                <a:cs typeface="Calibri"/>
              </a:rPr>
              <a:t> </a:t>
            </a:r>
            <a:r>
              <a:rPr sz="6000" b="1" spc="-34" baseline="3413" dirty="0">
                <a:latin typeface="Calibri"/>
                <a:cs typeface="Calibri"/>
              </a:rPr>
              <a:t>w</a:t>
            </a:r>
            <a:r>
              <a:rPr sz="6000" b="1" spc="0" baseline="3413" dirty="0">
                <a:latin typeface="Calibri"/>
                <a:cs typeface="Calibri"/>
              </a:rPr>
              <a:t>e</a:t>
            </a:r>
            <a:r>
              <a:rPr sz="6000" b="1" spc="-49" baseline="3413" dirty="0">
                <a:latin typeface="Calibri"/>
                <a:cs typeface="Calibri"/>
              </a:rPr>
              <a:t> </a:t>
            </a:r>
            <a:r>
              <a:rPr sz="6000" b="1" spc="0" baseline="3413" dirty="0">
                <a:latin typeface="Calibri"/>
                <a:cs typeface="Calibri"/>
              </a:rPr>
              <a:t>ask</a:t>
            </a:r>
            <a:r>
              <a:rPr sz="6000" b="1" spc="14" baseline="3413" dirty="0">
                <a:latin typeface="Calibri"/>
                <a:cs typeface="Calibri"/>
              </a:rPr>
              <a:t> </a:t>
            </a:r>
            <a:r>
              <a:rPr sz="6000" b="1" spc="0" baseline="3413" dirty="0">
                <a:latin typeface="Calibri"/>
                <a:cs typeface="Calibri"/>
              </a:rPr>
              <a:t>in </a:t>
            </a:r>
            <a:r>
              <a:rPr sz="6000" b="1" spc="-54" baseline="3413" dirty="0">
                <a:latin typeface="Calibri"/>
                <a:cs typeface="Calibri"/>
              </a:rPr>
              <a:t>r</a:t>
            </a:r>
            <a:r>
              <a:rPr sz="6000" b="1" spc="-19" baseline="3413" dirty="0">
                <a:latin typeface="Calibri"/>
                <a:cs typeface="Calibri"/>
              </a:rPr>
              <a:t>e</a:t>
            </a:r>
            <a:r>
              <a:rPr sz="6000" b="1" spc="0" baseline="3413" dirty="0">
                <a:latin typeface="Calibri"/>
                <a:cs typeface="Calibri"/>
              </a:rPr>
              <a:t>turn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56298" y="1772539"/>
            <a:ext cx="2009266" cy="1296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725"/>
              </a:lnSpc>
              <a:spcBef>
                <a:spcPts val="86"/>
              </a:spcBef>
            </a:pPr>
            <a:r>
              <a:rPr sz="2400" spc="75" baseline="3413" dirty="0">
                <a:latin typeface="Calibri"/>
                <a:cs typeface="Calibri"/>
              </a:rPr>
              <a:t>“</a:t>
            </a:r>
            <a:r>
              <a:rPr sz="2400" spc="0" baseline="3413" dirty="0">
                <a:latin typeface="Calibri"/>
                <a:cs typeface="Calibri"/>
              </a:rPr>
              <a:t>T</a:t>
            </a:r>
            <a:r>
              <a:rPr sz="2400" spc="4" baseline="3413" dirty="0">
                <a:latin typeface="Calibri"/>
                <a:cs typeface="Calibri"/>
              </a:rPr>
              <a:t>hi</a:t>
            </a:r>
            <a:r>
              <a:rPr sz="2400" spc="0" baseline="3413" dirty="0">
                <a:latin typeface="Calibri"/>
                <a:cs typeface="Calibri"/>
              </a:rPr>
              <a:t>s</a:t>
            </a:r>
            <a:r>
              <a:rPr sz="2400" spc="-44" baseline="3413" dirty="0">
                <a:latin typeface="Calibri"/>
                <a:cs typeface="Calibri"/>
              </a:rPr>
              <a:t> </a:t>
            </a:r>
            <a:r>
              <a:rPr sz="2400" spc="0" baseline="3413" dirty="0">
                <a:latin typeface="Calibri"/>
                <a:cs typeface="Calibri"/>
              </a:rPr>
              <a:t>o</a:t>
            </a:r>
            <a:r>
              <a:rPr sz="2400" spc="-29" baseline="3413" dirty="0">
                <a:latin typeface="Calibri"/>
                <a:cs typeface="Calibri"/>
              </a:rPr>
              <a:t>r</a:t>
            </a:r>
            <a:r>
              <a:rPr sz="2400" spc="-19" baseline="3413" dirty="0">
                <a:latin typeface="Calibri"/>
                <a:cs typeface="Calibri"/>
              </a:rPr>
              <a:t>g</a:t>
            </a:r>
            <a:r>
              <a:rPr sz="2400" spc="0" baseline="3413" dirty="0">
                <a:latin typeface="Calibri"/>
                <a:cs typeface="Calibri"/>
              </a:rPr>
              <a:t>a</a:t>
            </a:r>
            <a:r>
              <a:rPr sz="2400" spc="4" baseline="3413" dirty="0">
                <a:latin typeface="Calibri"/>
                <a:cs typeface="Calibri"/>
              </a:rPr>
              <a:t>ni</a:t>
            </a:r>
            <a:r>
              <a:rPr sz="2400" spc="0" baseline="3413" dirty="0">
                <a:latin typeface="Calibri"/>
                <a:cs typeface="Calibri"/>
              </a:rPr>
              <a:t>s</a:t>
            </a:r>
            <a:r>
              <a:rPr sz="2400" spc="-9" baseline="3413" dirty="0">
                <a:latin typeface="Calibri"/>
                <a:cs typeface="Calibri"/>
              </a:rPr>
              <a:t>a</a:t>
            </a:r>
            <a:r>
              <a:rPr sz="2400" spc="4" baseline="3413" dirty="0">
                <a:latin typeface="Calibri"/>
                <a:cs typeface="Calibri"/>
              </a:rPr>
              <a:t>ti</a:t>
            </a:r>
            <a:r>
              <a:rPr sz="2400" spc="0" baseline="3413" dirty="0">
                <a:latin typeface="Calibri"/>
                <a:cs typeface="Calibri"/>
              </a:rPr>
              <a:t>on</a:t>
            </a:r>
            <a:r>
              <a:rPr sz="2400" spc="-78" baseline="3413" dirty="0">
                <a:latin typeface="Calibri"/>
                <a:cs typeface="Calibri"/>
              </a:rPr>
              <a:t> </a:t>
            </a:r>
            <a:r>
              <a:rPr sz="2400" spc="4" baseline="3413" dirty="0">
                <a:latin typeface="Calibri"/>
                <a:cs typeface="Calibri"/>
              </a:rPr>
              <a:t>i</a:t>
            </a:r>
            <a:r>
              <a:rPr sz="2400" spc="0" baseline="3413" dirty="0">
                <a:latin typeface="Calibri"/>
                <a:cs typeface="Calibri"/>
              </a:rPr>
              <a:t>s</a:t>
            </a:r>
            <a:r>
              <a:rPr sz="2400" spc="-21" baseline="3413" dirty="0">
                <a:latin typeface="Calibri"/>
                <a:cs typeface="Calibri"/>
              </a:rPr>
              <a:t> </a:t>
            </a:r>
            <a:r>
              <a:rPr sz="2400" spc="0" baseline="3413" dirty="0">
                <a:latin typeface="Calibri"/>
                <a:cs typeface="Calibri"/>
              </a:rPr>
              <a:t>a</a:t>
            </a:r>
            <a:endParaRPr sz="1600">
              <a:latin typeface="Calibri"/>
              <a:cs typeface="Calibri"/>
            </a:endParaRPr>
          </a:p>
          <a:p>
            <a:pPr marL="12700" marR="21031">
              <a:lnSpc>
                <a:spcPts val="1925"/>
              </a:lnSpc>
              <a:spcBef>
                <a:spcPts val="9"/>
              </a:spcBef>
            </a:pPr>
            <a:r>
              <a:rPr sz="2400" spc="0" baseline="1706" dirty="0">
                <a:latin typeface="Calibri"/>
                <a:cs typeface="Calibri"/>
              </a:rPr>
              <a:t>g</a:t>
            </a:r>
            <a:r>
              <a:rPr sz="2400" spc="-25" baseline="1706" dirty="0">
                <a:latin typeface="Calibri"/>
                <a:cs typeface="Calibri"/>
              </a:rPr>
              <a:t>r</a:t>
            </a:r>
            <a:r>
              <a:rPr sz="2400" spc="0" baseline="1706" dirty="0">
                <a:latin typeface="Calibri"/>
                <a:cs typeface="Calibri"/>
              </a:rPr>
              <a:t>e</a:t>
            </a:r>
            <a:r>
              <a:rPr sz="2400" spc="-14" baseline="1706" dirty="0">
                <a:latin typeface="Calibri"/>
                <a:cs typeface="Calibri"/>
              </a:rPr>
              <a:t>a</a:t>
            </a:r>
            <a:r>
              <a:rPr sz="2400" spc="0" baseline="1706" dirty="0">
                <a:latin typeface="Calibri"/>
                <a:cs typeface="Calibri"/>
              </a:rPr>
              <a:t>t </a:t>
            </a:r>
            <a:r>
              <a:rPr sz="2400" spc="-14" baseline="1706" dirty="0">
                <a:latin typeface="Calibri"/>
                <a:cs typeface="Calibri"/>
              </a:rPr>
              <a:t>w</a:t>
            </a:r>
            <a:r>
              <a:rPr sz="2400" spc="-19" baseline="1706" dirty="0">
                <a:latin typeface="Calibri"/>
                <a:cs typeface="Calibri"/>
              </a:rPr>
              <a:t>a</a:t>
            </a:r>
            <a:r>
              <a:rPr sz="2400" spc="0" baseline="1706" dirty="0">
                <a:latin typeface="Calibri"/>
                <a:cs typeface="Calibri"/>
              </a:rPr>
              <a:t>y</a:t>
            </a:r>
            <a:r>
              <a:rPr sz="2400" spc="-12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of</a:t>
            </a:r>
            <a:r>
              <a:rPr sz="2400" spc="-13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addi</a:t>
            </a:r>
            <a:r>
              <a:rPr sz="2400" spc="4" baseline="1706" dirty="0">
                <a:latin typeface="Calibri"/>
                <a:cs typeface="Calibri"/>
              </a:rPr>
              <a:t>n</a:t>
            </a:r>
            <a:r>
              <a:rPr sz="2400" spc="0" baseline="1706" dirty="0">
                <a:latin typeface="Calibri"/>
                <a:cs typeface="Calibri"/>
              </a:rPr>
              <a:t>g</a:t>
            </a:r>
            <a:endParaRPr sz="1600">
              <a:latin typeface="Calibri"/>
              <a:cs typeface="Calibri"/>
            </a:endParaRPr>
          </a:p>
          <a:p>
            <a:pPr marL="12700" marR="21031">
              <a:lnSpc>
                <a:spcPts val="1920"/>
              </a:lnSpc>
            </a:pPr>
            <a:r>
              <a:rPr sz="2400" spc="-25" baseline="1706" dirty="0">
                <a:latin typeface="Calibri"/>
                <a:cs typeface="Calibri"/>
              </a:rPr>
              <a:t>v</a:t>
            </a:r>
            <a:r>
              <a:rPr sz="2400" spc="0" baseline="1706" dirty="0">
                <a:latin typeface="Calibri"/>
                <a:cs typeface="Calibri"/>
              </a:rPr>
              <a:t>a</a:t>
            </a:r>
            <a:r>
              <a:rPr sz="2400" spc="4" baseline="1706" dirty="0">
                <a:latin typeface="Calibri"/>
                <a:cs typeface="Calibri"/>
              </a:rPr>
              <a:t>l</a:t>
            </a:r>
            <a:r>
              <a:rPr sz="2400" spc="0" baseline="1706" dirty="0">
                <a:latin typeface="Calibri"/>
                <a:cs typeface="Calibri"/>
              </a:rPr>
              <a:t>ue</a:t>
            </a:r>
            <a:r>
              <a:rPr sz="2400" spc="-34" baseline="1706" dirty="0">
                <a:latin typeface="Calibri"/>
                <a:cs typeface="Calibri"/>
              </a:rPr>
              <a:t> </a:t>
            </a:r>
            <a:r>
              <a:rPr sz="2400" spc="-9" baseline="1706" dirty="0">
                <a:latin typeface="Calibri"/>
                <a:cs typeface="Calibri"/>
              </a:rPr>
              <a:t>t</a:t>
            </a:r>
            <a:r>
              <a:rPr sz="2400" spc="0" baseline="1706" dirty="0">
                <a:latin typeface="Calibri"/>
                <a:cs typeface="Calibri"/>
              </a:rPr>
              <a:t>o</a:t>
            </a:r>
            <a:r>
              <a:rPr sz="2400" spc="-8" baseline="1706" dirty="0">
                <a:latin typeface="Calibri"/>
                <a:cs typeface="Calibri"/>
              </a:rPr>
              <a:t> </a:t>
            </a:r>
            <a:r>
              <a:rPr sz="2400" spc="-29" baseline="1706" dirty="0">
                <a:latin typeface="Calibri"/>
                <a:cs typeface="Calibri"/>
              </a:rPr>
              <a:t>y</a:t>
            </a:r>
            <a:r>
              <a:rPr sz="2400" spc="0" baseline="1706" dirty="0">
                <a:latin typeface="Calibri"/>
                <a:cs typeface="Calibri"/>
              </a:rPr>
              <a:t>our</a:t>
            </a:r>
            <a:endParaRPr sz="1600">
              <a:latin typeface="Calibri"/>
              <a:cs typeface="Calibri"/>
            </a:endParaRPr>
          </a:p>
          <a:p>
            <a:pPr marL="12700" marR="21031">
              <a:lnSpc>
                <a:spcPts val="1920"/>
              </a:lnSpc>
            </a:pPr>
            <a:r>
              <a:rPr sz="2400" spc="4" baseline="1706" dirty="0">
                <a:latin typeface="Calibri"/>
                <a:cs typeface="Calibri"/>
              </a:rPr>
              <a:t>i</a:t>
            </a:r>
            <a:r>
              <a:rPr sz="2400" spc="-9" baseline="1706" dirty="0">
                <a:latin typeface="Calibri"/>
                <a:cs typeface="Calibri"/>
              </a:rPr>
              <a:t>n</a:t>
            </a:r>
            <a:r>
              <a:rPr sz="2400" spc="-4" baseline="1706" dirty="0">
                <a:latin typeface="Calibri"/>
                <a:cs typeface="Calibri"/>
              </a:rPr>
              <a:t>t</a:t>
            </a:r>
            <a:r>
              <a:rPr sz="2400" spc="0" baseline="1706" dirty="0">
                <a:latin typeface="Calibri"/>
                <a:cs typeface="Calibri"/>
              </a:rPr>
              <a:t>e</a:t>
            </a:r>
            <a:r>
              <a:rPr sz="2400" spc="-9" baseline="1706" dirty="0">
                <a:latin typeface="Calibri"/>
                <a:cs typeface="Calibri"/>
              </a:rPr>
              <a:t>r</a:t>
            </a:r>
            <a:r>
              <a:rPr sz="2400" spc="0" baseline="1706" dirty="0">
                <a:latin typeface="Calibri"/>
                <a:cs typeface="Calibri"/>
              </a:rPr>
              <a:t>n</a:t>
            </a:r>
            <a:r>
              <a:rPr sz="2400" spc="-4" baseline="1706" dirty="0">
                <a:latin typeface="Calibri"/>
                <a:cs typeface="Calibri"/>
              </a:rPr>
              <a:t>a</a:t>
            </a:r>
            <a:r>
              <a:rPr sz="2400" spc="4" baseline="1706" dirty="0">
                <a:latin typeface="Calibri"/>
                <a:cs typeface="Calibri"/>
              </a:rPr>
              <a:t>ti</a:t>
            </a:r>
            <a:r>
              <a:rPr sz="2400" spc="0" baseline="1706" dirty="0">
                <a:latin typeface="Calibri"/>
                <a:cs typeface="Calibri"/>
              </a:rPr>
              <a:t>onal</a:t>
            </a:r>
            <a:r>
              <a:rPr sz="2400" spc="-96" baseline="1706" dirty="0">
                <a:latin typeface="Calibri"/>
                <a:cs typeface="Calibri"/>
              </a:rPr>
              <a:t> </a:t>
            </a:r>
            <a:r>
              <a:rPr sz="2400" spc="-14" baseline="1706" dirty="0">
                <a:latin typeface="Calibri"/>
                <a:cs typeface="Calibri"/>
              </a:rPr>
              <a:t>w</a:t>
            </a:r>
            <a:r>
              <a:rPr sz="2400" spc="0" baseline="1706" dirty="0">
                <a:latin typeface="Calibri"/>
                <a:cs typeface="Calibri"/>
              </a:rPr>
              <a:t>o</a:t>
            </a:r>
            <a:r>
              <a:rPr sz="2400" spc="-4" baseline="1706" dirty="0">
                <a:latin typeface="Calibri"/>
                <a:cs typeface="Calibri"/>
              </a:rPr>
              <a:t>rk</a:t>
            </a:r>
            <a:r>
              <a:rPr sz="2400" spc="0" baseline="1706" dirty="0">
                <a:latin typeface="Calibri"/>
                <a:cs typeface="Calibri"/>
              </a:rPr>
              <a:t>”</a:t>
            </a:r>
            <a:endParaRPr sz="1600">
              <a:latin typeface="Calibri"/>
              <a:cs typeface="Calibri"/>
            </a:endParaRPr>
          </a:p>
          <a:p>
            <a:pPr marL="12700" marR="21031">
              <a:lnSpc>
                <a:spcPts val="1320"/>
              </a:lnSpc>
            </a:pPr>
            <a:r>
              <a:rPr sz="1650" spc="0" baseline="2482" dirty="0">
                <a:latin typeface="Calibri"/>
                <a:cs typeface="Calibri"/>
              </a:rPr>
              <a:t>–</a:t>
            </a:r>
            <a:r>
              <a:rPr sz="1650" spc="4" baseline="2482" dirty="0">
                <a:latin typeface="Calibri"/>
                <a:cs typeface="Calibri"/>
              </a:rPr>
              <a:t> L</a:t>
            </a:r>
            <a:r>
              <a:rPr sz="1650" spc="0" baseline="2482" dirty="0">
                <a:latin typeface="Calibri"/>
                <a:cs typeface="Calibri"/>
              </a:rPr>
              <a:t>e</a:t>
            </a:r>
            <a:r>
              <a:rPr sz="1650" spc="4" baseline="2482" dirty="0">
                <a:latin typeface="Calibri"/>
                <a:cs typeface="Calibri"/>
              </a:rPr>
              <a:t>e</a:t>
            </a:r>
            <a:r>
              <a:rPr sz="1650" spc="0" baseline="2482" dirty="0">
                <a:latin typeface="Calibri"/>
                <a:cs typeface="Calibri"/>
              </a:rPr>
              <a:t>n</a:t>
            </a:r>
            <a:r>
              <a:rPr sz="1650" spc="-9" baseline="2482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Van</a:t>
            </a:r>
            <a:r>
              <a:rPr sz="1650" spc="-14" baseline="2482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T</a:t>
            </a:r>
            <a:r>
              <a:rPr sz="1650" spc="4" baseline="2482" dirty="0">
                <a:latin typeface="Calibri"/>
                <a:cs typeface="Calibri"/>
              </a:rPr>
              <a:t>o</a:t>
            </a:r>
            <a:r>
              <a:rPr sz="1650" spc="0" baseline="2482" dirty="0">
                <a:latin typeface="Calibri"/>
                <a:cs typeface="Calibri"/>
              </a:rPr>
              <a:t>l</a:t>
            </a:r>
            <a:r>
              <a:rPr sz="1650" spc="-4" baseline="2482" dirty="0">
                <a:latin typeface="Calibri"/>
                <a:cs typeface="Calibri"/>
              </a:rPr>
              <a:t>hu</a:t>
            </a:r>
            <a:r>
              <a:rPr sz="1650" spc="4" baseline="2482" dirty="0">
                <a:latin typeface="Calibri"/>
                <a:cs typeface="Calibri"/>
              </a:rPr>
              <a:t>y</a:t>
            </a:r>
            <a:r>
              <a:rPr sz="1650" spc="0" baseline="2482" dirty="0">
                <a:latin typeface="Calibri"/>
                <a:cs typeface="Calibri"/>
              </a:rPr>
              <a:t>sen,</a:t>
            </a:r>
            <a:r>
              <a:rPr sz="1650" spc="-29" baseline="2482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Tho</a:t>
            </a:r>
            <a:r>
              <a:rPr sz="1650" spc="4" baseline="2482" dirty="0">
                <a:latin typeface="Calibri"/>
                <a:cs typeface="Calibri"/>
              </a:rPr>
              <a:t>m</a:t>
            </a:r>
            <a:r>
              <a:rPr sz="1650" spc="0" baseline="2482" dirty="0">
                <a:latin typeface="Calibri"/>
                <a:cs typeface="Calibri"/>
              </a:rPr>
              <a:t>as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20"/>
              </a:lnSpc>
            </a:pPr>
            <a:r>
              <a:rPr sz="1650" spc="4" baseline="2482" dirty="0">
                <a:latin typeface="Calibri"/>
                <a:cs typeface="Calibri"/>
              </a:rPr>
              <a:t>Mo</a:t>
            </a:r>
            <a:r>
              <a:rPr sz="1650" spc="0" baseline="2482" dirty="0">
                <a:latin typeface="Calibri"/>
                <a:cs typeface="Calibri"/>
              </a:rPr>
              <a:t>re</a:t>
            </a:r>
            <a:r>
              <a:rPr sz="1650" spc="-19" baseline="2482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U</a:t>
            </a:r>
            <a:r>
              <a:rPr sz="1650" spc="-4" baseline="2482" dirty="0">
                <a:latin typeface="Calibri"/>
                <a:cs typeface="Calibri"/>
              </a:rPr>
              <a:t>n</a:t>
            </a:r>
            <a:r>
              <a:rPr sz="1650" spc="0" baseline="2482" dirty="0">
                <a:latin typeface="Calibri"/>
                <a:cs typeface="Calibri"/>
              </a:rPr>
              <a:t>iv</a:t>
            </a:r>
            <a:r>
              <a:rPr sz="1650" spc="4" baseline="2482" dirty="0">
                <a:latin typeface="Calibri"/>
                <a:cs typeface="Calibri"/>
              </a:rPr>
              <a:t>e</a:t>
            </a:r>
            <a:r>
              <a:rPr sz="1650" spc="0" baseline="2482" dirty="0">
                <a:latin typeface="Calibri"/>
                <a:cs typeface="Calibri"/>
              </a:rPr>
              <a:t>rsity</a:t>
            </a:r>
            <a:r>
              <a:rPr sz="1650" spc="-29" baseline="2482" dirty="0">
                <a:latin typeface="Calibri"/>
                <a:cs typeface="Calibri"/>
              </a:rPr>
              <a:t> </a:t>
            </a:r>
            <a:r>
              <a:rPr sz="1650" spc="0" baseline="2482" dirty="0">
                <a:latin typeface="Calibri"/>
                <a:cs typeface="Calibri"/>
              </a:rPr>
              <a:t>C</a:t>
            </a:r>
            <a:r>
              <a:rPr sz="1650" spc="4" baseline="2482" dirty="0">
                <a:latin typeface="Calibri"/>
                <a:cs typeface="Calibri"/>
              </a:rPr>
              <a:t>o</a:t>
            </a:r>
            <a:r>
              <a:rPr sz="1650" spc="0" baseline="2482" dirty="0">
                <a:latin typeface="Calibri"/>
                <a:cs typeface="Calibri"/>
              </a:rPr>
              <a:t>llege</a:t>
            </a:r>
            <a:r>
              <a:rPr sz="1650" spc="-14" baseline="2482" dirty="0">
                <a:latin typeface="Calibri"/>
                <a:cs typeface="Calibri"/>
              </a:rPr>
              <a:t> </a:t>
            </a:r>
            <a:r>
              <a:rPr sz="1650" spc="4" baseline="2482" dirty="0">
                <a:latin typeface="Calibri"/>
                <a:cs typeface="Calibri"/>
              </a:rPr>
              <a:t>M</a:t>
            </a:r>
            <a:r>
              <a:rPr sz="1650" spc="0" baseline="2482" dirty="0">
                <a:latin typeface="Calibri"/>
                <a:cs typeface="Calibri"/>
              </a:rPr>
              <a:t>echelen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93317" y="2240406"/>
            <a:ext cx="2667980" cy="807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200" baseline="2925" dirty="0">
                <a:solidFill>
                  <a:srgbClr val="404040"/>
                </a:solidFill>
                <a:latin typeface="Calibri"/>
                <a:cs typeface="Calibri"/>
              </a:rPr>
              <a:t>Y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our</a:t>
            </a:r>
            <a:r>
              <a:rPr sz="4200" spc="-52" baseline="29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4200" spc="-19" baseline="2925" dirty="0">
                <a:solidFill>
                  <a:srgbClr val="404040"/>
                </a:solidFill>
                <a:latin typeface="Calibri"/>
                <a:cs typeface="Calibri"/>
              </a:rPr>
              <a:t>c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omm</a:t>
            </a:r>
            <a:r>
              <a:rPr sz="4200" spc="-4" baseline="2925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tme</a:t>
            </a:r>
            <a:r>
              <a:rPr sz="4200" spc="-29" baseline="2925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endParaRPr sz="2800" dirty="0">
              <a:latin typeface="Calibri"/>
              <a:cs typeface="Calibri"/>
            </a:endParaRPr>
          </a:p>
          <a:p>
            <a:pPr marL="12700" marR="53263">
              <a:lnSpc>
                <a:spcPts val="3360"/>
              </a:lnSpc>
              <a:spcBef>
                <a:spcPts val="20"/>
              </a:spcBef>
            </a:pPr>
            <a:r>
              <a:rPr sz="4200" spc="0" baseline="1950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4200" spc="-50" baseline="1950" dirty="0">
                <a:solidFill>
                  <a:srgbClr val="404040"/>
                </a:solidFill>
                <a:latin typeface="Calibri"/>
                <a:cs typeface="Calibri"/>
              </a:rPr>
              <a:t>g</a:t>
            </a:r>
            <a:r>
              <a:rPr sz="4200" spc="0" baseline="1950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4200" spc="-14" baseline="1950" dirty="0">
                <a:solidFill>
                  <a:srgbClr val="404040"/>
                </a:solidFill>
                <a:latin typeface="Calibri"/>
                <a:cs typeface="Calibri"/>
              </a:rPr>
              <a:t>g</a:t>
            </a:r>
            <a:r>
              <a:rPr sz="4200" spc="0" baseline="1950" dirty="0">
                <a:solidFill>
                  <a:srgbClr val="404040"/>
                </a:solidFill>
                <a:latin typeface="Calibri"/>
                <a:cs typeface="Calibri"/>
              </a:rPr>
              <a:t>eme</a:t>
            </a:r>
            <a:r>
              <a:rPr sz="4200" spc="-29" baseline="1950" dirty="0">
                <a:solidFill>
                  <a:srgbClr val="404040"/>
                </a:solidFill>
                <a:latin typeface="Calibri"/>
                <a:cs typeface="Calibri"/>
              </a:rPr>
              <a:t>n</a:t>
            </a:r>
            <a:r>
              <a:rPr sz="4200" spc="0" baseline="1950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67514" y="2240406"/>
            <a:ext cx="621878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and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92121" y="2240406"/>
            <a:ext cx="53513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fu</a:t>
            </a:r>
            <a:r>
              <a:rPr sz="4200" spc="-9" baseline="2925" dirty="0">
                <a:solidFill>
                  <a:srgbClr val="404040"/>
                </a:solidFill>
                <a:latin typeface="Calibri"/>
                <a:cs typeface="Calibri"/>
              </a:rPr>
              <a:t>l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93317" y="3297282"/>
            <a:ext cx="343158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An</a:t>
            </a:r>
            <a:r>
              <a:rPr sz="4200" spc="-20" baseline="29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annual</a:t>
            </a:r>
            <a:r>
              <a:rPr sz="4200" spc="-62" baseline="29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memb</a:t>
            </a:r>
            <a:r>
              <a:rPr sz="4200" spc="-4" baseline="2925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4200" spc="-50" baseline="2925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sh</a:t>
            </a:r>
            <a:r>
              <a:rPr sz="4200" spc="-9" baseline="2925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24898" y="3303773"/>
            <a:ext cx="53109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75" baseline="2925" dirty="0">
                <a:solidFill>
                  <a:srgbClr val="404040"/>
                </a:solidFill>
                <a:latin typeface="Calibri"/>
                <a:cs typeface="Calibri"/>
              </a:rPr>
              <a:t>f</a:t>
            </a: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ee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5990" y="3294958"/>
            <a:ext cx="37428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solidFill>
                  <a:srgbClr val="404040"/>
                </a:solidFill>
                <a:latin typeface="Calibri"/>
                <a:cs typeface="Calibri"/>
              </a:rPr>
              <a:t>of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20452" y="3294958"/>
            <a:ext cx="32367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>
                <a:solidFill>
                  <a:srgbClr val="990033"/>
                </a:solidFill>
                <a:latin typeface="Calibri"/>
                <a:cs typeface="Calibri"/>
              </a:rPr>
              <a:t>…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54607" y="5742533"/>
            <a:ext cx="3915544" cy="482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8973">
              <a:lnSpc>
                <a:spcPts val="1320"/>
              </a:lnSpc>
              <a:spcBef>
                <a:spcPts val="66"/>
              </a:spcBef>
            </a:pP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0" baseline="2275" dirty="0">
                <a:latin typeface="Calibri"/>
                <a:cs typeface="Calibri"/>
              </a:rPr>
              <a:t>B </a:t>
            </a:r>
            <a:r>
              <a:rPr sz="1800" spc="-19" baseline="2275" dirty="0">
                <a:latin typeface="Calibri"/>
                <a:cs typeface="Calibri"/>
              </a:rPr>
              <a:t>E</a:t>
            </a:r>
            <a:r>
              <a:rPr sz="1800" spc="0" baseline="2275" dirty="0">
                <a:latin typeface="Calibri"/>
                <a:cs typeface="Calibri"/>
              </a:rPr>
              <a:t>arly</a:t>
            </a:r>
            <a:r>
              <a:rPr sz="1800" spc="-4" baseline="2275" dirty="0">
                <a:latin typeface="Calibri"/>
                <a:cs typeface="Calibri"/>
              </a:rPr>
              <a:t> B</a:t>
            </a:r>
            <a:r>
              <a:rPr sz="1800" spc="0" baseline="2275" dirty="0">
                <a:latin typeface="Calibri"/>
                <a:cs typeface="Calibri"/>
              </a:rPr>
              <a:t>i</a:t>
            </a:r>
            <a:r>
              <a:rPr sz="1800" spc="-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d</a:t>
            </a:r>
            <a:r>
              <a:rPr sz="1800" spc="-14" baseline="2275" dirty="0">
                <a:latin typeface="Calibri"/>
                <a:cs typeface="Calibri"/>
              </a:rPr>
              <a:t> </a:t>
            </a:r>
            <a:r>
              <a:rPr sz="1800" spc="-19" baseline="2275" dirty="0">
                <a:latin typeface="Calibri"/>
                <a:cs typeface="Calibri"/>
              </a:rPr>
              <a:t>f</a:t>
            </a:r>
            <a:r>
              <a:rPr sz="1800" spc="0" baseline="2275" dirty="0">
                <a:latin typeface="Calibri"/>
                <a:cs typeface="Calibri"/>
              </a:rPr>
              <a:t>ee is</a:t>
            </a:r>
            <a:r>
              <a:rPr sz="1800" spc="4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-4" baseline="2275" dirty="0">
                <a:latin typeface="Calibri"/>
                <a:cs typeface="Calibri"/>
              </a:rPr>
              <a:t>f</a:t>
            </a:r>
            <a:r>
              <a:rPr sz="1800" spc="-19" baseline="2275" dirty="0">
                <a:latin typeface="Calibri"/>
                <a:cs typeface="Calibri"/>
              </a:rPr>
              <a:t>f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-4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ed</a:t>
            </a:r>
            <a:r>
              <a:rPr sz="1800" spc="-34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if </a:t>
            </a:r>
            <a:r>
              <a:rPr sz="1800" spc="-19" baseline="2275" dirty="0">
                <a:latin typeface="Calibri"/>
                <a:cs typeface="Calibri"/>
              </a:rPr>
              <a:t>f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4" baseline="2275" dirty="0">
                <a:latin typeface="Calibri"/>
                <a:cs typeface="Calibri"/>
              </a:rPr>
              <a:t>e</a:t>
            </a:r>
            <a:r>
              <a:rPr sz="1800" spc="0" baseline="2275" dirty="0">
                <a:latin typeface="Calibri"/>
                <a:cs typeface="Calibri"/>
              </a:rPr>
              <a:t>s</a:t>
            </a:r>
            <a:r>
              <a:rPr sz="1800" spc="-9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a</a:t>
            </a:r>
            <a:r>
              <a:rPr sz="1800" spc="-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-4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p</a:t>
            </a:r>
            <a:r>
              <a:rPr sz="1800" spc="0" baseline="2275" dirty="0">
                <a:latin typeface="Calibri"/>
                <a:cs typeface="Calibri"/>
              </a:rPr>
              <a:t>aid</a:t>
            </a:r>
            <a:r>
              <a:rPr sz="1800" spc="-14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b</a:t>
            </a:r>
            <a:r>
              <a:rPr sz="1800" spc="-9" baseline="2275" dirty="0">
                <a:latin typeface="Calibri"/>
                <a:cs typeface="Calibri"/>
              </a:rPr>
              <a:t>e</a:t>
            </a:r>
            <a:r>
              <a:rPr sz="1800" spc="-19" baseline="2275" dirty="0">
                <a:latin typeface="Calibri"/>
                <a:cs typeface="Calibri"/>
              </a:rPr>
              <a:t>f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-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-14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s</a:t>
            </a:r>
            <a:r>
              <a:rPr sz="1800" spc="-9" baseline="2275" dirty="0">
                <a:latin typeface="Calibri"/>
                <a:cs typeface="Calibri"/>
              </a:rPr>
              <a:t>e</a:t>
            </a:r>
            <a:r>
              <a:rPr sz="1800" spc="0" baseline="2275" dirty="0">
                <a:latin typeface="Calibri"/>
                <a:cs typeface="Calibri"/>
              </a:rPr>
              <a:t>t</a:t>
            </a:r>
            <a:r>
              <a:rPr sz="1800" spc="9" baseline="2275" dirty="0">
                <a:latin typeface="Calibri"/>
                <a:cs typeface="Calibri"/>
              </a:rPr>
              <a:t> </a:t>
            </a:r>
            <a:r>
              <a:rPr sz="1800" spc="4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4" baseline="2275" dirty="0">
                <a:latin typeface="Calibri"/>
                <a:cs typeface="Calibri"/>
              </a:rPr>
              <a:t>ad</a:t>
            </a:r>
            <a:r>
              <a:rPr sz="1800" spc="0" baseline="2275" dirty="0">
                <a:latin typeface="Calibri"/>
                <a:cs typeface="Calibri"/>
              </a:rPr>
              <a:t>li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0" baseline="2275" dirty="0">
                <a:latin typeface="Calibri"/>
                <a:cs typeface="Calibri"/>
              </a:rPr>
              <a:t>e.</a:t>
            </a:r>
            <a:endParaRPr sz="1200">
              <a:latin typeface="Calibri"/>
              <a:cs typeface="Calibri"/>
            </a:endParaRPr>
          </a:p>
          <a:p>
            <a:pPr marL="12700" marR="18973">
              <a:lnSpc>
                <a:spcPts val="1195"/>
              </a:lnSpc>
            </a:pPr>
            <a:r>
              <a:rPr sz="1500" spc="0" baseline="2730" dirty="0">
                <a:latin typeface="Calibri"/>
                <a:cs typeface="Calibri"/>
              </a:rPr>
              <a:t>A</a:t>
            </a:r>
            <a:r>
              <a:rPr sz="1500" spc="-5" baseline="2730" dirty="0">
                <a:latin typeface="Calibri"/>
                <a:cs typeface="Calibri"/>
              </a:rPr>
              <a:t> </a:t>
            </a:r>
            <a:r>
              <a:rPr sz="1500" spc="-4" baseline="2730" dirty="0">
                <a:latin typeface="Calibri"/>
                <a:cs typeface="Calibri"/>
              </a:rPr>
              <a:t>s</a:t>
            </a:r>
            <a:r>
              <a:rPr sz="1500" spc="4" baseline="2730" dirty="0">
                <a:latin typeface="Calibri"/>
                <a:cs typeface="Calibri"/>
              </a:rPr>
              <a:t>p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c</a:t>
            </a:r>
            <a:r>
              <a:rPr sz="1500" spc="-4" baseline="2730" dirty="0">
                <a:latin typeface="Calibri"/>
                <a:cs typeface="Calibri"/>
              </a:rPr>
              <a:t>i</a:t>
            </a:r>
            <a:r>
              <a:rPr sz="1500" spc="0" baseline="2730" dirty="0">
                <a:latin typeface="Calibri"/>
                <a:cs typeface="Calibri"/>
              </a:rPr>
              <a:t>al</a:t>
            </a:r>
            <a:r>
              <a:rPr sz="1500" spc="-21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i</a:t>
            </a:r>
            <a:r>
              <a:rPr sz="1500" spc="4" baseline="2730" dirty="0">
                <a:latin typeface="Calibri"/>
                <a:cs typeface="Calibri"/>
              </a:rPr>
              <a:t>n</a:t>
            </a:r>
            <a:r>
              <a:rPr sz="1500" spc="0" baseline="2730" dirty="0">
                <a:latin typeface="Calibri"/>
                <a:cs typeface="Calibri"/>
              </a:rPr>
              <a:t>tro</a:t>
            </a:r>
            <a:r>
              <a:rPr sz="1500" spc="4" baseline="2730" dirty="0">
                <a:latin typeface="Calibri"/>
                <a:cs typeface="Calibri"/>
              </a:rPr>
              <a:t>du</a:t>
            </a:r>
            <a:r>
              <a:rPr sz="1500" spc="0" baseline="2730" dirty="0">
                <a:latin typeface="Calibri"/>
                <a:cs typeface="Calibri"/>
              </a:rPr>
              <a:t>ctory</a:t>
            </a:r>
            <a:r>
              <a:rPr sz="1500" spc="-50" baseline="2730" dirty="0">
                <a:latin typeface="Calibri"/>
                <a:cs typeface="Calibri"/>
              </a:rPr>
              <a:t> </a:t>
            </a:r>
            <a:r>
              <a:rPr sz="1500" spc="-4" baseline="2730" dirty="0">
                <a:latin typeface="Calibri"/>
                <a:cs typeface="Calibri"/>
              </a:rPr>
              <a:t>mem</a:t>
            </a:r>
            <a:r>
              <a:rPr sz="1500" spc="4" baseline="2730" dirty="0">
                <a:latin typeface="Calibri"/>
                <a:cs typeface="Calibri"/>
              </a:rPr>
              <a:t>b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r</a:t>
            </a:r>
            <a:r>
              <a:rPr sz="1500" spc="-4" baseline="2730" dirty="0">
                <a:latin typeface="Calibri"/>
                <a:cs typeface="Calibri"/>
              </a:rPr>
              <a:t>s</a:t>
            </a:r>
            <a:r>
              <a:rPr sz="1500" spc="4" baseline="2730" dirty="0">
                <a:latin typeface="Calibri"/>
                <a:cs typeface="Calibri"/>
              </a:rPr>
              <a:t>h</a:t>
            </a:r>
            <a:r>
              <a:rPr sz="1500" spc="0" baseline="2730" dirty="0">
                <a:latin typeface="Calibri"/>
                <a:cs typeface="Calibri"/>
              </a:rPr>
              <a:t>ip</a:t>
            </a:r>
            <a:r>
              <a:rPr sz="1500" spc="-21" baseline="2730" dirty="0">
                <a:latin typeface="Calibri"/>
                <a:cs typeface="Calibri"/>
              </a:rPr>
              <a:t> </a:t>
            </a:r>
            <a:r>
              <a:rPr sz="1500" spc="-4" baseline="2730" dirty="0">
                <a:latin typeface="Calibri"/>
                <a:cs typeface="Calibri"/>
              </a:rPr>
              <a:t>fe</a:t>
            </a:r>
            <a:r>
              <a:rPr sz="1500" spc="0" baseline="2730" dirty="0">
                <a:latin typeface="Calibri"/>
                <a:cs typeface="Calibri"/>
              </a:rPr>
              <a:t>e</a:t>
            </a:r>
            <a:r>
              <a:rPr sz="1500" spc="-3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is</a:t>
            </a:r>
            <a:r>
              <a:rPr sz="1500" spc="-16" baseline="2730" dirty="0">
                <a:latin typeface="Calibri"/>
                <a:cs typeface="Calibri"/>
              </a:rPr>
              <a:t> </a:t>
            </a:r>
            <a:r>
              <a:rPr sz="1500" spc="4" baseline="2730" dirty="0">
                <a:latin typeface="Calibri"/>
                <a:cs typeface="Calibri"/>
              </a:rPr>
              <a:t>a</a:t>
            </a:r>
            <a:r>
              <a:rPr sz="1500" spc="-4" baseline="2730" dirty="0">
                <a:latin typeface="Calibri"/>
                <a:cs typeface="Calibri"/>
              </a:rPr>
              <a:t>v</a:t>
            </a:r>
            <a:r>
              <a:rPr sz="1500" spc="0" baseline="2730" dirty="0">
                <a:latin typeface="Calibri"/>
                <a:cs typeface="Calibri"/>
              </a:rPr>
              <a:t>aila</a:t>
            </a:r>
            <a:r>
              <a:rPr sz="1500" spc="4" baseline="2730" dirty="0">
                <a:latin typeface="Calibri"/>
                <a:cs typeface="Calibri"/>
              </a:rPr>
              <a:t>b</a:t>
            </a:r>
            <a:r>
              <a:rPr sz="1500" spc="0" baseline="2730" dirty="0">
                <a:latin typeface="Calibri"/>
                <a:cs typeface="Calibri"/>
              </a:rPr>
              <a:t>le</a:t>
            </a:r>
            <a:r>
              <a:rPr sz="1500" spc="-50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to</a:t>
            </a:r>
            <a:r>
              <a:rPr sz="1500" spc="-18" baseline="2730" dirty="0">
                <a:latin typeface="Calibri"/>
                <a:cs typeface="Calibri"/>
              </a:rPr>
              <a:t> </a:t>
            </a:r>
            <a:r>
              <a:rPr sz="1500" spc="4" baseline="2730" dirty="0">
                <a:latin typeface="Calibri"/>
                <a:cs typeface="Calibri"/>
              </a:rPr>
              <a:t>n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w</a:t>
            </a:r>
            <a:r>
              <a:rPr sz="1500" spc="-12" baseline="2730" dirty="0">
                <a:latin typeface="Calibri"/>
                <a:cs typeface="Calibri"/>
              </a:rPr>
              <a:t> </a:t>
            </a:r>
            <a:r>
              <a:rPr sz="1500" spc="-4" baseline="2730" dirty="0">
                <a:latin typeface="Calibri"/>
                <a:cs typeface="Calibri"/>
              </a:rPr>
              <a:t>mem</a:t>
            </a:r>
            <a:r>
              <a:rPr sz="1500" spc="4" baseline="2730" dirty="0">
                <a:latin typeface="Calibri"/>
                <a:cs typeface="Calibri"/>
              </a:rPr>
              <a:t>b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rs</a:t>
            </a:r>
            <a:r>
              <a:rPr sz="1500" spc="-8" baseline="2730" dirty="0">
                <a:latin typeface="Calibri"/>
                <a:cs typeface="Calibri"/>
              </a:rPr>
              <a:t> </a:t>
            </a:r>
            <a:r>
              <a:rPr sz="1500" spc="-4" baseline="2730" dirty="0">
                <a:latin typeface="Calibri"/>
                <a:cs typeface="Calibri"/>
              </a:rPr>
              <a:t>f</a:t>
            </a:r>
            <a:r>
              <a:rPr sz="1500" spc="0" baseline="2730" dirty="0">
                <a:latin typeface="Calibri"/>
                <a:cs typeface="Calibri"/>
              </a:rPr>
              <a:t>rom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200"/>
              </a:lnSpc>
              <a:spcBef>
                <a:spcPts val="0"/>
              </a:spcBef>
            </a:pPr>
            <a:r>
              <a:rPr sz="1500" spc="0" baseline="2730" dirty="0">
                <a:latin typeface="Calibri"/>
                <a:cs typeface="Calibri"/>
              </a:rPr>
              <a:t>co</a:t>
            </a:r>
            <a:r>
              <a:rPr sz="1500" spc="4" baseline="2730" dirty="0">
                <a:latin typeface="Calibri"/>
                <a:cs typeface="Calibri"/>
              </a:rPr>
              <a:t>un</a:t>
            </a:r>
            <a:r>
              <a:rPr sz="1500" spc="0" baseline="2730" dirty="0">
                <a:latin typeface="Calibri"/>
                <a:cs typeface="Calibri"/>
              </a:rPr>
              <a:t>tries</a:t>
            </a:r>
            <a:r>
              <a:rPr sz="1500" spc="-47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w</a:t>
            </a:r>
            <a:r>
              <a:rPr sz="1500" spc="4" baseline="2730" dirty="0">
                <a:latin typeface="Calibri"/>
                <a:cs typeface="Calibri"/>
              </a:rPr>
              <a:t>h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re</a:t>
            </a:r>
            <a:r>
              <a:rPr sz="1500" spc="4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Bu</a:t>
            </a:r>
            <a:r>
              <a:rPr sz="1500" spc="-4" baseline="2730" dirty="0">
                <a:latin typeface="Calibri"/>
                <a:cs typeface="Calibri"/>
              </a:rPr>
              <a:t>s</a:t>
            </a:r>
            <a:r>
              <a:rPr sz="1500" spc="0" baseline="2730" dirty="0">
                <a:latin typeface="Calibri"/>
                <a:cs typeface="Calibri"/>
              </a:rPr>
              <a:t>i</a:t>
            </a:r>
            <a:r>
              <a:rPr sz="1500" spc="4" baseline="2730" dirty="0">
                <a:latin typeface="Calibri"/>
                <a:cs typeface="Calibri"/>
              </a:rPr>
              <a:t>n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t</a:t>
            </a:r>
            <a:r>
              <a:rPr sz="1500" spc="-10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is</a:t>
            </a:r>
            <a:r>
              <a:rPr sz="1500" spc="-21" baseline="2730" dirty="0">
                <a:latin typeface="Calibri"/>
                <a:cs typeface="Calibri"/>
              </a:rPr>
              <a:t> 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it</a:t>
            </a:r>
            <a:r>
              <a:rPr sz="1500" spc="4" baseline="2730" dirty="0">
                <a:latin typeface="Calibri"/>
                <a:cs typeface="Calibri"/>
              </a:rPr>
              <a:t>h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r</a:t>
            </a:r>
            <a:r>
              <a:rPr sz="1500" spc="-9" baseline="2730" dirty="0">
                <a:latin typeface="Calibri"/>
                <a:cs typeface="Calibri"/>
              </a:rPr>
              <a:t> </a:t>
            </a:r>
            <a:r>
              <a:rPr sz="1500" spc="4" baseline="2730" dirty="0">
                <a:latin typeface="Calibri"/>
                <a:cs typeface="Calibri"/>
              </a:rPr>
              <a:t>n</a:t>
            </a:r>
            <a:r>
              <a:rPr sz="1500" spc="0" baseline="2730" dirty="0">
                <a:latin typeface="Calibri"/>
                <a:cs typeface="Calibri"/>
              </a:rPr>
              <a:t>ot</a:t>
            </a:r>
            <a:r>
              <a:rPr sz="1500" spc="-8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r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4" baseline="2730" dirty="0">
                <a:latin typeface="Calibri"/>
                <a:cs typeface="Calibri"/>
              </a:rPr>
              <a:t>p</a:t>
            </a:r>
            <a:r>
              <a:rPr sz="1500" spc="0" baseline="2730" dirty="0">
                <a:latin typeface="Calibri"/>
                <a:cs typeface="Calibri"/>
              </a:rPr>
              <a:t>r</a:t>
            </a:r>
            <a:r>
              <a:rPr sz="1500" spc="-4" baseline="2730" dirty="0">
                <a:latin typeface="Calibri"/>
                <a:cs typeface="Calibri"/>
              </a:rPr>
              <a:t>ese</a:t>
            </a:r>
            <a:r>
              <a:rPr sz="1500" spc="4" baseline="2730" dirty="0">
                <a:latin typeface="Calibri"/>
                <a:cs typeface="Calibri"/>
              </a:rPr>
              <a:t>n</a:t>
            </a:r>
            <a:r>
              <a:rPr sz="1500" spc="0" baseline="2730" dirty="0">
                <a:latin typeface="Calibri"/>
                <a:cs typeface="Calibri"/>
              </a:rPr>
              <a:t>ted,</a:t>
            </a:r>
            <a:r>
              <a:rPr sz="1500" spc="-27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or</a:t>
            </a:r>
            <a:r>
              <a:rPr sz="1500" spc="-8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is</a:t>
            </a:r>
            <a:r>
              <a:rPr sz="1500" spc="-21" baseline="2730" dirty="0">
                <a:latin typeface="Calibri"/>
                <a:cs typeface="Calibri"/>
              </a:rPr>
              <a:t> </a:t>
            </a:r>
            <a:r>
              <a:rPr sz="1500" spc="4" baseline="2730" dirty="0">
                <a:latin typeface="Calibri"/>
                <a:cs typeface="Calibri"/>
              </a:rPr>
              <a:t>und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0" baseline="2730" dirty="0">
                <a:latin typeface="Calibri"/>
                <a:cs typeface="Calibri"/>
              </a:rPr>
              <a:t>r</a:t>
            </a:r>
            <a:r>
              <a:rPr sz="1500" spc="-24" baseline="2730" dirty="0">
                <a:latin typeface="Calibri"/>
                <a:cs typeface="Calibri"/>
              </a:rPr>
              <a:t> </a:t>
            </a:r>
            <a:r>
              <a:rPr sz="1500" spc="0" baseline="2730" dirty="0">
                <a:latin typeface="Calibri"/>
                <a:cs typeface="Calibri"/>
              </a:rPr>
              <a:t>r</a:t>
            </a:r>
            <a:r>
              <a:rPr sz="1500" spc="-4" baseline="2730" dirty="0">
                <a:latin typeface="Calibri"/>
                <a:cs typeface="Calibri"/>
              </a:rPr>
              <a:t>e</a:t>
            </a:r>
            <a:r>
              <a:rPr sz="1500" spc="4" baseline="2730" dirty="0">
                <a:latin typeface="Calibri"/>
                <a:cs typeface="Calibri"/>
              </a:rPr>
              <a:t>p</a:t>
            </a:r>
            <a:r>
              <a:rPr sz="1500" spc="0" baseline="2730" dirty="0">
                <a:latin typeface="Calibri"/>
                <a:cs typeface="Calibri"/>
              </a:rPr>
              <a:t>r</a:t>
            </a:r>
            <a:r>
              <a:rPr sz="1500" spc="-4" baseline="2730" dirty="0">
                <a:latin typeface="Calibri"/>
                <a:cs typeface="Calibri"/>
              </a:rPr>
              <a:t>ese</a:t>
            </a:r>
            <a:r>
              <a:rPr sz="1500" spc="4" baseline="2730" dirty="0">
                <a:latin typeface="Calibri"/>
                <a:cs typeface="Calibri"/>
              </a:rPr>
              <a:t>n</a:t>
            </a:r>
            <a:r>
              <a:rPr sz="1500" spc="0" baseline="2730" dirty="0">
                <a:latin typeface="Calibri"/>
                <a:cs typeface="Calibri"/>
              </a:rPr>
              <a:t>ted.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47622" y="3717146"/>
            <a:ext cx="4968494" cy="18454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947" marR="395589" algn="just">
              <a:lnSpc>
                <a:spcPct val="99995"/>
              </a:lnSpc>
              <a:spcBef>
                <a:spcPts val="360"/>
              </a:spcBef>
            </a:pPr>
            <a:r>
              <a:rPr sz="1800" spc="0" dirty="0">
                <a:latin typeface="Calibri"/>
                <a:cs typeface="Calibri"/>
              </a:rPr>
              <a:t>Full Memb</a:t>
            </a:r>
            <a:r>
              <a:rPr sz="1800" spc="9" dirty="0">
                <a:latin typeface="Calibri"/>
                <a:cs typeface="Calibri"/>
              </a:rPr>
              <a:t>e</a:t>
            </a:r>
            <a:r>
              <a:rPr sz="1800" spc="0" dirty="0">
                <a:latin typeface="Calibri"/>
                <a:cs typeface="Calibri"/>
              </a:rPr>
              <a:t>r           EU</a:t>
            </a:r>
            <a:r>
              <a:rPr sz="1800" spc="-4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(1</a:t>
            </a:r>
            <a:r>
              <a:rPr sz="1800" spc="-4" dirty="0">
                <a:latin typeface="Calibri"/>
                <a:cs typeface="Calibri"/>
              </a:rPr>
              <a:t>5</a:t>
            </a:r>
            <a:r>
              <a:rPr sz="1800" spc="0" dirty="0">
                <a:latin typeface="Calibri"/>
                <a:cs typeface="Calibri"/>
              </a:rPr>
              <a:t>),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E</a:t>
            </a:r>
            <a:r>
              <a:rPr sz="1800" spc="-29" dirty="0">
                <a:latin typeface="Calibri"/>
                <a:cs typeface="Calibri"/>
              </a:rPr>
              <a:t>E</a:t>
            </a:r>
            <a:r>
              <a:rPr sz="1800" spc="0" dirty="0">
                <a:latin typeface="Calibri"/>
                <a:cs typeface="Calibri"/>
              </a:rPr>
              <a:t>A            9</a:t>
            </a:r>
            <a:r>
              <a:rPr lang="en-GB" sz="1800" spc="0" dirty="0">
                <a:latin typeface="Calibri"/>
                <a:cs typeface="Calibri"/>
              </a:rPr>
              <a:t>70</a:t>
            </a:r>
            <a:r>
              <a:rPr sz="1800" spc="0" dirty="0">
                <a:latin typeface="Calibri"/>
                <a:cs typeface="Calibri"/>
              </a:rPr>
              <a:t> E</a:t>
            </a:r>
            <a:r>
              <a:rPr sz="1800" spc="-4" dirty="0">
                <a:latin typeface="Calibri"/>
                <a:cs typeface="Calibri"/>
              </a:rPr>
              <a:t>U</a:t>
            </a:r>
            <a:r>
              <a:rPr sz="1800" spc="0" dirty="0">
                <a:latin typeface="Calibri"/>
                <a:cs typeface="Calibri"/>
              </a:rPr>
              <a:t>R Full Memb</a:t>
            </a:r>
            <a:r>
              <a:rPr sz="1800" spc="9" dirty="0">
                <a:latin typeface="Calibri"/>
                <a:cs typeface="Calibri"/>
              </a:rPr>
              <a:t>e</a:t>
            </a:r>
            <a:r>
              <a:rPr sz="1800" spc="0" dirty="0">
                <a:latin typeface="Calibri"/>
                <a:cs typeface="Calibri"/>
              </a:rPr>
              <a:t>r           </a:t>
            </a:r>
            <a:r>
              <a:rPr sz="1800" spc="159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Wi</a:t>
            </a:r>
            <a:r>
              <a:rPr sz="1200" spc="4" dirty="0">
                <a:latin typeface="Calibri"/>
                <a:cs typeface="Calibri"/>
              </a:rPr>
              <a:t>d</a:t>
            </a:r>
            <a:r>
              <a:rPr sz="1200" spc="0" dirty="0">
                <a:latin typeface="Calibri"/>
                <a:cs typeface="Calibri"/>
              </a:rPr>
              <a:t>er</a:t>
            </a:r>
            <a:r>
              <a:rPr sz="1200" spc="-14" dirty="0">
                <a:latin typeface="Calibri"/>
                <a:cs typeface="Calibri"/>
              </a:rPr>
              <a:t> </a:t>
            </a:r>
            <a:r>
              <a:rPr sz="1200" spc="0" dirty="0">
                <a:latin typeface="Calibri"/>
                <a:cs typeface="Calibri"/>
              </a:rPr>
              <a:t>E</a:t>
            </a:r>
            <a:r>
              <a:rPr lang="en-GB" sz="1200" spc="0" dirty="0">
                <a:latin typeface="Calibri"/>
                <a:cs typeface="Calibri"/>
              </a:rPr>
              <a:t>U                       </a:t>
            </a:r>
            <a:r>
              <a:rPr sz="1200" spc="0" dirty="0">
                <a:latin typeface="Calibri"/>
                <a:cs typeface="Calibri"/>
              </a:rPr>
              <a:t>           </a:t>
            </a:r>
            <a:r>
              <a:rPr sz="1200" spc="186" dirty="0">
                <a:latin typeface="Calibri"/>
                <a:cs typeface="Calibri"/>
              </a:rPr>
              <a:t> </a:t>
            </a:r>
            <a:r>
              <a:rPr sz="1800" spc="0" dirty="0">
                <a:latin typeface="Calibri"/>
                <a:cs typeface="Calibri"/>
              </a:rPr>
              <a:t>5</a:t>
            </a:r>
            <a:r>
              <a:rPr lang="en-GB" sz="1800" spc="0" dirty="0">
                <a:latin typeface="Calibri"/>
                <a:cs typeface="Calibri"/>
              </a:rPr>
              <a:t>50</a:t>
            </a:r>
            <a:r>
              <a:rPr sz="1800" spc="0" dirty="0">
                <a:latin typeface="Calibri"/>
                <a:cs typeface="Calibri"/>
              </a:rPr>
              <a:t> E</a:t>
            </a:r>
            <a:r>
              <a:rPr sz="1800" spc="-4" dirty="0">
                <a:latin typeface="Calibri"/>
                <a:cs typeface="Calibri"/>
              </a:rPr>
              <a:t>U</a:t>
            </a:r>
            <a:r>
              <a:rPr sz="1800" spc="0" dirty="0">
                <a:latin typeface="Calibri"/>
                <a:cs typeface="Calibri"/>
              </a:rPr>
              <a:t>R</a:t>
            </a:r>
            <a:endParaRPr lang="en-GB" sz="1800" spc="0" dirty="0">
              <a:latin typeface="Calibri"/>
              <a:cs typeface="Calibri"/>
            </a:endParaRPr>
          </a:p>
          <a:p>
            <a:pPr marL="91947" marR="395589" algn="just">
              <a:lnSpc>
                <a:spcPct val="99995"/>
              </a:lnSpc>
              <a:spcBef>
                <a:spcPts val="360"/>
              </a:spcBef>
            </a:pPr>
            <a:r>
              <a:rPr lang="en-GB" dirty="0">
                <a:latin typeface="Calibri"/>
                <a:cs typeface="Calibri"/>
              </a:rPr>
              <a:t>Full Member            </a:t>
            </a:r>
            <a:r>
              <a:rPr lang="en-GB" sz="1200" spc="-50" dirty="0">
                <a:latin typeface="Calibri"/>
                <a:cs typeface="Calibri"/>
              </a:rPr>
              <a:t>Rest of World                                    </a:t>
            </a:r>
            <a:r>
              <a:rPr lang="en-GB" dirty="0">
                <a:latin typeface="Calibri"/>
                <a:cs typeface="Calibri"/>
              </a:rPr>
              <a:t>250 EUR</a:t>
            </a:r>
          </a:p>
          <a:p>
            <a:pPr marL="91947" marR="395589" algn="just">
              <a:lnSpc>
                <a:spcPct val="99995"/>
              </a:lnSpc>
              <a:spcBef>
                <a:spcPts val="360"/>
              </a:spcBef>
            </a:pPr>
            <a:r>
              <a:rPr lang="en-GB" dirty="0">
                <a:latin typeface="Calibri"/>
                <a:cs typeface="Calibri"/>
              </a:rPr>
              <a:t>Associate Member                                     350 EUR</a:t>
            </a:r>
          </a:p>
          <a:p>
            <a:pPr marL="91947" marR="395589" algn="just">
              <a:lnSpc>
                <a:spcPct val="99995"/>
              </a:lnSpc>
              <a:spcBef>
                <a:spcPts val="360"/>
              </a:spcBef>
            </a:pPr>
            <a:r>
              <a:rPr lang="en-GB" dirty="0">
                <a:latin typeface="Calibri"/>
                <a:cs typeface="Calibri"/>
              </a:rPr>
              <a:t>Early Bird                </a:t>
            </a:r>
            <a:r>
              <a:rPr lang="en-GB" sz="1800" spc="0" dirty="0">
                <a:latin typeface="Calibri"/>
                <a:cs typeface="Calibri"/>
              </a:rPr>
              <a:t>EU</a:t>
            </a:r>
            <a:r>
              <a:rPr lang="en-GB" sz="1800" spc="-4" dirty="0">
                <a:latin typeface="Calibri"/>
                <a:cs typeface="Calibri"/>
              </a:rPr>
              <a:t> </a:t>
            </a:r>
            <a:r>
              <a:rPr lang="en-GB" sz="1800" spc="0" dirty="0">
                <a:latin typeface="Calibri"/>
                <a:cs typeface="Calibri"/>
              </a:rPr>
              <a:t>(1</a:t>
            </a:r>
            <a:r>
              <a:rPr lang="en-GB" sz="1800" spc="-4" dirty="0">
                <a:latin typeface="Calibri"/>
                <a:cs typeface="Calibri"/>
              </a:rPr>
              <a:t>5</a:t>
            </a:r>
            <a:r>
              <a:rPr lang="en-GB" sz="1800" spc="0" dirty="0">
                <a:latin typeface="Calibri"/>
                <a:cs typeface="Calibri"/>
              </a:rPr>
              <a:t>),</a:t>
            </a:r>
            <a:r>
              <a:rPr lang="en-GB" sz="1800" spc="25" dirty="0">
                <a:latin typeface="Calibri"/>
                <a:cs typeface="Calibri"/>
              </a:rPr>
              <a:t> </a:t>
            </a:r>
            <a:r>
              <a:rPr lang="en-GB" sz="1800" spc="0" dirty="0">
                <a:latin typeface="Calibri"/>
                <a:cs typeface="Calibri"/>
              </a:rPr>
              <a:t>E</a:t>
            </a:r>
            <a:r>
              <a:rPr lang="en-GB" sz="1800" spc="-29" dirty="0">
                <a:latin typeface="Calibri"/>
                <a:cs typeface="Calibri"/>
              </a:rPr>
              <a:t>E</a:t>
            </a:r>
            <a:r>
              <a:rPr lang="en-GB" sz="1800" spc="0" dirty="0">
                <a:latin typeface="Calibri"/>
                <a:cs typeface="Calibri"/>
              </a:rPr>
              <a:t>A            790 E</a:t>
            </a:r>
            <a:r>
              <a:rPr lang="en-GB" sz="1800" spc="-4" dirty="0">
                <a:latin typeface="Calibri"/>
                <a:cs typeface="Calibri"/>
              </a:rPr>
              <a:t>U</a:t>
            </a:r>
            <a:r>
              <a:rPr lang="en-GB" sz="1800" spc="0" dirty="0">
                <a:latin typeface="Calibri"/>
                <a:cs typeface="Calibri"/>
              </a:rPr>
              <a:t>R </a:t>
            </a:r>
            <a:r>
              <a:rPr lang="en-GB" sz="1800" spc="-29" dirty="0">
                <a:latin typeface="Calibri"/>
                <a:cs typeface="Calibri"/>
              </a:rPr>
              <a:t>E</a:t>
            </a:r>
            <a:r>
              <a:rPr lang="en-GB" sz="1800" spc="0" dirty="0">
                <a:latin typeface="Calibri"/>
                <a:cs typeface="Calibri"/>
              </a:rPr>
              <a:t>ar</a:t>
            </a:r>
            <a:r>
              <a:rPr lang="en-GB" sz="1800" spc="-9" dirty="0">
                <a:latin typeface="Calibri"/>
                <a:cs typeface="Calibri"/>
              </a:rPr>
              <a:t>l</a:t>
            </a:r>
            <a:r>
              <a:rPr lang="en-GB" sz="1800" spc="0" dirty="0">
                <a:latin typeface="Calibri"/>
                <a:cs typeface="Calibri"/>
              </a:rPr>
              <a:t>y Bi</a:t>
            </a:r>
            <a:r>
              <a:rPr lang="en-GB" sz="1800" spc="-29" dirty="0">
                <a:latin typeface="Calibri"/>
                <a:cs typeface="Calibri"/>
              </a:rPr>
              <a:t>r</a:t>
            </a:r>
            <a:r>
              <a:rPr lang="en-GB" sz="1800" spc="0" dirty="0">
                <a:latin typeface="Calibri"/>
                <a:cs typeface="Calibri"/>
              </a:rPr>
              <a:t>d                 </a:t>
            </a:r>
            <a:r>
              <a:rPr lang="en-GB" sz="1800" spc="164" dirty="0">
                <a:latin typeface="Calibri"/>
                <a:cs typeface="Calibri"/>
              </a:rPr>
              <a:t> </a:t>
            </a:r>
            <a:r>
              <a:rPr lang="en-GB" sz="1200" spc="0" dirty="0">
                <a:latin typeface="Calibri"/>
                <a:cs typeface="Calibri"/>
              </a:rPr>
              <a:t>Wider</a:t>
            </a:r>
            <a:r>
              <a:rPr lang="en-GB" sz="1200" spc="-14" dirty="0">
                <a:latin typeface="Calibri"/>
                <a:cs typeface="Calibri"/>
              </a:rPr>
              <a:t> </a:t>
            </a:r>
            <a:r>
              <a:rPr lang="en-GB" sz="1200" spc="0" dirty="0">
                <a:latin typeface="Calibri"/>
                <a:cs typeface="Calibri"/>
              </a:rPr>
              <a:t>EU                                  </a:t>
            </a:r>
            <a:r>
              <a:rPr lang="en-GB" sz="1200" spc="181" dirty="0">
                <a:latin typeface="Calibri"/>
                <a:cs typeface="Calibri"/>
              </a:rPr>
              <a:t> </a:t>
            </a:r>
            <a:r>
              <a:rPr lang="en-GB" dirty="0">
                <a:latin typeface="Calibri"/>
                <a:cs typeface="Calibri"/>
              </a:rPr>
              <a:t>44</a:t>
            </a:r>
            <a:r>
              <a:rPr lang="en-GB" sz="1800" spc="0" dirty="0">
                <a:latin typeface="Calibri"/>
                <a:cs typeface="Calibri"/>
              </a:rPr>
              <a:t>0 E</a:t>
            </a:r>
            <a:r>
              <a:rPr lang="en-GB" sz="1800" spc="-4" dirty="0">
                <a:latin typeface="Calibri"/>
                <a:cs typeface="Calibri"/>
              </a:rPr>
              <a:t>U</a:t>
            </a:r>
            <a:r>
              <a:rPr lang="en-GB" sz="1800" spc="0" dirty="0">
                <a:latin typeface="Calibri"/>
                <a:cs typeface="Calibri"/>
              </a:rPr>
              <a:t>R</a:t>
            </a:r>
            <a:r>
              <a:rPr lang="en-GB" dirty="0">
                <a:latin typeface="Calibri"/>
                <a:cs typeface="Calibri"/>
              </a:rPr>
              <a:t>                 </a:t>
            </a:r>
            <a:endParaRPr lang="en-GB" sz="1800" spc="-50" dirty="0">
              <a:latin typeface="Calibri"/>
              <a:cs typeface="Calibri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E0C9A46-36D9-84E1-3AAF-6DA2B95F0192}"/>
              </a:ext>
            </a:extLst>
          </p:cNvPr>
          <p:cNvGrpSpPr/>
          <p:nvPr/>
        </p:nvGrpSpPr>
        <p:grpSpPr>
          <a:xfrm>
            <a:off x="6858000" y="914400"/>
            <a:ext cx="2133600" cy="122463"/>
            <a:chOff x="6858000" y="914400"/>
            <a:chExt cx="2133600" cy="12246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08DA4A2-6FE6-5A3A-76E7-373BE9E4F991}"/>
                </a:ext>
              </a:extLst>
            </p:cNvPr>
            <p:cNvSpPr/>
            <p:nvPr/>
          </p:nvSpPr>
          <p:spPr>
            <a:xfrm>
              <a:off x="6858000" y="914400"/>
              <a:ext cx="2133600" cy="116700"/>
            </a:xfrm>
            <a:prstGeom prst="rect">
              <a:avLst/>
            </a:prstGeom>
            <a:solidFill>
              <a:srgbClr val="B5BB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2" name="Picture 21" descr="A black background with red and grey text&#10;&#10;Description automatically generated">
              <a:extLst>
                <a:ext uri="{FF2B5EF4-FFF2-40B4-BE49-F238E27FC236}">
                  <a16:creationId xmlns:a16="http://schemas.microsoft.com/office/drawing/2014/main" id="{7D4AF333-CA6A-2D58-4878-153C00308C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010400" y="920163"/>
              <a:ext cx="1905000" cy="1167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9665" y="0"/>
            <a:ext cx="9144000" cy="6858000"/>
          </a:xfrm>
          <a:prstGeom prst="rect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2400" y="3657600"/>
            <a:ext cx="2895600" cy="2026412"/>
          </a:xfrm>
          <a:custGeom>
            <a:avLst/>
            <a:gdLst/>
            <a:ahLst/>
            <a:cxnLst/>
            <a:rect l="l" t="t" r="r" b="b"/>
            <a:pathLst>
              <a:path w="2448305" h="1797812">
                <a:moveTo>
                  <a:pt x="0" y="227964"/>
                </a:moveTo>
                <a:lnTo>
                  <a:pt x="0" y="1140078"/>
                </a:lnTo>
                <a:lnTo>
                  <a:pt x="756" y="1158787"/>
                </a:lnTo>
                <a:lnTo>
                  <a:pt x="11627" y="1212178"/>
                </a:lnTo>
                <a:lnTo>
                  <a:pt x="34170" y="1260233"/>
                </a:lnTo>
                <a:lnTo>
                  <a:pt x="66801" y="1301369"/>
                </a:lnTo>
                <a:lnTo>
                  <a:pt x="107937" y="1334000"/>
                </a:lnTo>
                <a:lnTo>
                  <a:pt x="155992" y="1356543"/>
                </a:lnTo>
                <a:lnTo>
                  <a:pt x="209383" y="1367414"/>
                </a:lnTo>
                <a:lnTo>
                  <a:pt x="228091" y="1368170"/>
                </a:lnTo>
                <a:lnTo>
                  <a:pt x="1428114" y="1368170"/>
                </a:lnTo>
                <a:lnTo>
                  <a:pt x="2173478" y="1797812"/>
                </a:lnTo>
                <a:lnTo>
                  <a:pt x="2040254" y="1368170"/>
                </a:lnTo>
                <a:lnTo>
                  <a:pt x="2220214" y="1368170"/>
                </a:lnTo>
                <a:lnTo>
                  <a:pt x="2238922" y="1367414"/>
                </a:lnTo>
                <a:lnTo>
                  <a:pt x="2292313" y="1356543"/>
                </a:lnTo>
                <a:lnTo>
                  <a:pt x="2340368" y="1334000"/>
                </a:lnTo>
                <a:lnTo>
                  <a:pt x="2381503" y="1301369"/>
                </a:lnTo>
                <a:lnTo>
                  <a:pt x="2414135" y="1260233"/>
                </a:lnTo>
                <a:lnTo>
                  <a:pt x="2436678" y="1212178"/>
                </a:lnTo>
                <a:lnTo>
                  <a:pt x="2447549" y="1158787"/>
                </a:lnTo>
                <a:lnTo>
                  <a:pt x="2448305" y="1140078"/>
                </a:lnTo>
                <a:lnTo>
                  <a:pt x="2448305" y="227964"/>
                </a:lnTo>
                <a:lnTo>
                  <a:pt x="2441677" y="173196"/>
                </a:lnTo>
                <a:lnTo>
                  <a:pt x="2422849" y="123221"/>
                </a:lnTo>
                <a:lnTo>
                  <a:pt x="2393404" y="79626"/>
                </a:lnTo>
                <a:lnTo>
                  <a:pt x="2354927" y="43996"/>
                </a:lnTo>
                <a:lnTo>
                  <a:pt x="2309002" y="17920"/>
                </a:lnTo>
                <a:lnTo>
                  <a:pt x="2257214" y="2984"/>
                </a:lnTo>
                <a:lnTo>
                  <a:pt x="2220214" y="0"/>
                </a:lnTo>
                <a:lnTo>
                  <a:pt x="228091" y="0"/>
                </a:lnTo>
                <a:lnTo>
                  <a:pt x="173274" y="6627"/>
                </a:lnTo>
                <a:lnTo>
                  <a:pt x="123265" y="25453"/>
                </a:lnTo>
                <a:lnTo>
                  <a:pt x="79647" y="54890"/>
                </a:lnTo>
                <a:lnTo>
                  <a:pt x="44004" y="93351"/>
                </a:lnTo>
                <a:lnTo>
                  <a:pt x="17922" y="139249"/>
                </a:lnTo>
                <a:lnTo>
                  <a:pt x="2985" y="190998"/>
                </a:lnTo>
                <a:lnTo>
                  <a:pt x="756" y="209274"/>
                </a:lnTo>
                <a:lnTo>
                  <a:pt x="0" y="227964"/>
                </a:lnTo>
                <a:close/>
              </a:path>
            </a:pathLst>
          </a:custGeom>
          <a:solidFill>
            <a:srgbClr val="B8B9B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7504" y="260603"/>
            <a:ext cx="2808288" cy="1512189"/>
          </a:xfrm>
          <a:custGeom>
            <a:avLst/>
            <a:gdLst/>
            <a:ahLst/>
            <a:cxnLst/>
            <a:rect l="l" t="t" r="r" b="b"/>
            <a:pathLst>
              <a:path w="2808288" h="1512189">
                <a:moveTo>
                  <a:pt x="0" y="252095"/>
                </a:moveTo>
                <a:lnTo>
                  <a:pt x="0" y="1260221"/>
                </a:lnTo>
                <a:lnTo>
                  <a:pt x="835" y="1280890"/>
                </a:lnTo>
                <a:lnTo>
                  <a:pt x="7324" y="1320782"/>
                </a:lnTo>
                <a:lnTo>
                  <a:pt x="19806" y="1358312"/>
                </a:lnTo>
                <a:lnTo>
                  <a:pt x="37760" y="1392962"/>
                </a:lnTo>
                <a:lnTo>
                  <a:pt x="60669" y="1424212"/>
                </a:lnTo>
                <a:lnTo>
                  <a:pt x="88013" y="1451547"/>
                </a:lnTo>
                <a:lnTo>
                  <a:pt x="119273" y="1474446"/>
                </a:lnTo>
                <a:lnTo>
                  <a:pt x="153931" y="1492392"/>
                </a:lnTo>
                <a:lnTo>
                  <a:pt x="191466" y="1504868"/>
                </a:lnTo>
                <a:lnTo>
                  <a:pt x="231362" y="1511353"/>
                </a:lnTo>
                <a:lnTo>
                  <a:pt x="252032" y="1512189"/>
                </a:lnTo>
                <a:lnTo>
                  <a:pt x="2556320" y="1512189"/>
                </a:lnTo>
                <a:lnTo>
                  <a:pt x="2597199" y="1508892"/>
                </a:lnTo>
                <a:lnTo>
                  <a:pt x="2635975" y="1499346"/>
                </a:lnTo>
                <a:lnTo>
                  <a:pt x="2672129" y="1484071"/>
                </a:lnTo>
                <a:lnTo>
                  <a:pt x="2705144" y="1463583"/>
                </a:lnTo>
                <a:lnTo>
                  <a:pt x="2734501" y="1438402"/>
                </a:lnTo>
                <a:lnTo>
                  <a:pt x="2759683" y="1409044"/>
                </a:lnTo>
                <a:lnTo>
                  <a:pt x="2780170" y="1376029"/>
                </a:lnTo>
                <a:lnTo>
                  <a:pt x="2795446" y="1339875"/>
                </a:lnTo>
                <a:lnTo>
                  <a:pt x="2804991" y="1301099"/>
                </a:lnTo>
                <a:lnTo>
                  <a:pt x="2808288" y="1260221"/>
                </a:lnTo>
                <a:lnTo>
                  <a:pt x="2808288" y="252095"/>
                </a:lnTo>
                <a:lnTo>
                  <a:pt x="2804991" y="211212"/>
                </a:lnTo>
                <a:lnTo>
                  <a:pt x="2795446" y="172427"/>
                </a:lnTo>
                <a:lnTo>
                  <a:pt x="2780170" y="136258"/>
                </a:lnTo>
                <a:lnTo>
                  <a:pt x="2759683" y="103226"/>
                </a:lnTo>
                <a:lnTo>
                  <a:pt x="2734501" y="73850"/>
                </a:lnTo>
                <a:lnTo>
                  <a:pt x="2705144" y="48650"/>
                </a:lnTo>
                <a:lnTo>
                  <a:pt x="2672129" y="28145"/>
                </a:lnTo>
                <a:lnTo>
                  <a:pt x="2635975" y="12855"/>
                </a:lnTo>
                <a:lnTo>
                  <a:pt x="2597199" y="3300"/>
                </a:lnTo>
                <a:lnTo>
                  <a:pt x="2556320" y="0"/>
                </a:lnTo>
                <a:lnTo>
                  <a:pt x="252032" y="0"/>
                </a:lnTo>
                <a:lnTo>
                  <a:pt x="211152" y="3300"/>
                </a:lnTo>
                <a:lnTo>
                  <a:pt x="172371" y="12855"/>
                </a:lnTo>
                <a:lnTo>
                  <a:pt x="136210" y="28145"/>
                </a:lnTo>
                <a:lnTo>
                  <a:pt x="103186" y="48650"/>
                </a:lnTo>
                <a:lnTo>
                  <a:pt x="73819" y="73850"/>
                </a:lnTo>
                <a:lnTo>
                  <a:pt x="48628" y="103226"/>
                </a:lnTo>
                <a:lnTo>
                  <a:pt x="28131" y="136258"/>
                </a:lnTo>
                <a:lnTo>
                  <a:pt x="12848" y="172427"/>
                </a:lnTo>
                <a:lnTo>
                  <a:pt x="3298" y="211212"/>
                </a:lnTo>
                <a:lnTo>
                  <a:pt x="0" y="25209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7504" y="260603"/>
            <a:ext cx="2808288" cy="1512189"/>
          </a:xfrm>
          <a:custGeom>
            <a:avLst/>
            <a:gdLst/>
            <a:ahLst/>
            <a:cxnLst/>
            <a:rect l="l" t="t" r="r" b="b"/>
            <a:pathLst>
              <a:path w="2808288" h="1512189">
                <a:moveTo>
                  <a:pt x="0" y="252095"/>
                </a:moveTo>
                <a:lnTo>
                  <a:pt x="3298" y="211212"/>
                </a:lnTo>
                <a:lnTo>
                  <a:pt x="12848" y="172427"/>
                </a:lnTo>
                <a:lnTo>
                  <a:pt x="28131" y="136258"/>
                </a:lnTo>
                <a:lnTo>
                  <a:pt x="48628" y="103226"/>
                </a:lnTo>
                <a:lnTo>
                  <a:pt x="73819" y="73850"/>
                </a:lnTo>
                <a:lnTo>
                  <a:pt x="103186" y="48650"/>
                </a:lnTo>
                <a:lnTo>
                  <a:pt x="136210" y="28145"/>
                </a:lnTo>
                <a:lnTo>
                  <a:pt x="172371" y="12855"/>
                </a:lnTo>
                <a:lnTo>
                  <a:pt x="211152" y="3300"/>
                </a:lnTo>
                <a:lnTo>
                  <a:pt x="252032" y="0"/>
                </a:lnTo>
                <a:lnTo>
                  <a:pt x="2556320" y="0"/>
                </a:lnTo>
                <a:lnTo>
                  <a:pt x="2597199" y="3300"/>
                </a:lnTo>
                <a:lnTo>
                  <a:pt x="2635975" y="12855"/>
                </a:lnTo>
                <a:lnTo>
                  <a:pt x="2672129" y="28145"/>
                </a:lnTo>
                <a:lnTo>
                  <a:pt x="2705144" y="48650"/>
                </a:lnTo>
                <a:lnTo>
                  <a:pt x="2734501" y="73850"/>
                </a:lnTo>
                <a:lnTo>
                  <a:pt x="2759683" y="103226"/>
                </a:lnTo>
                <a:lnTo>
                  <a:pt x="2780170" y="136258"/>
                </a:lnTo>
                <a:lnTo>
                  <a:pt x="2795446" y="172427"/>
                </a:lnTo>
                <a:lnTo>
                  <a:pt x="2804991" y="211212"/>
                </a:lnTo>
                <a:lnTo>
                  <a:pt x="2808288" y="252095"/>
                </a:lnTo>
                <a:lnTo>
                  <a:pt x="2808288" y="1260221"/>
                </a:lnTo>
                <a:lnTo>
                  <a:pt x="2804991" y="1301099"/>
                </a:lnTo>
                <a:lnTo>
                  <a:pt x="2795446" y="1339875"/>
                </a:lnTo>
                <a:lnTo>
                  <a:pt x="2780170" y="1376029"/>
                </a:lnTo>
                <a:lnTo>
                  <a:pt x="2759683" y="1409044"/>
                </a:lnTo>
                <a:lnTo>
                  <a:pt x="2734501" y="1438402"/>
                </a:lnTo>
                <a:lnTo>
                  <a:pt x="2705144" y="1463583"/>
                </a:lnTo>
                <a:lnTo>
                  <a:pt x="2672129" y="1484071"/>
                </a:lnTo>
                <a:lnTo>
                  <a:pt x="2635975" y="1499346"/>
                </a:lnTo>
                <a:lnTo>
                  <a:pt x="2597199" y="1508892"/>
                </a:lnTo>
                <a:lnTo>
                  <a:pt x="2556320" y="1512189"/>
                </a:lnTo>
                <a:lnTo>
                  <a:pt x="252032" y="1512189"/>
                </a:lnTo>
                <a:lnTo>
                  <a:pt x="211152" y="1508892"/>
                </a:lnTo>
                <a:lnTo>
                  <a:pt x="172371" y="1499346"/>
                </a:lnTo>
                <a:lnTo>
                  <a:pt x="136210" y="1484071"/>
                </a:lnTo>
                <a:lnTo>
                  <a:pt x="103186" y="1463583"/>
                </a:lnTo>
                <a:lnTo>
                  <a:pt x="73819" y="1438402"/>
                </a:lnTo>
                <a:lnTo>
                  <a:pt x="48628" y="1409044"/>
                </a:lnTo>
                <a:lnTo>
                  <a:pt x="28131" y="1376029"/>
                </a:lnTo>
                <a:lnTo>
                  <a:pt x="12848" y="1339875"/>
                </a:lnTo>
                <a:lnTo>
                  <a:pt x="3298" y="1301099"/>
                </a:lnTo>
                <a:lnTo>
                  <a:pt x="0" y="1260221"/>
                </a:lnTo>
                <a:lnTo>
                  <a:pt x="0" y="252095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4233" y="488188"/>
            <a:ext cx="2449668" cy="10829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403">
              <a:lnSpc>
                <a:spcPts val="1725"/>
              </a:lnSpc>
              <a:spcBef>
                <a:spcPts val="86"/>
              </a:spcBef>
            </a:pPr>
            <a:r>
              <a:rPr sz="2400" spc="-4" baseline="3413" dirty="0">
                <a:latin typeface="Calibri"/>
                <a:cs typeface="Calibri"/>
              </a:rPr>
              <a:t>“</a:t>
            </a:r>
            <a:r>
              <a:rPr sz="2400" spc="0" baseline="3413" dirty="0">
                <a:latin typeface="Calibri"/>
                <a:cs typeface="Calibri"/>
              </a:rPr>
              <a:t>Our</a:t>
            </a:r>
            <a:r>
              <a:rPr sz="2400" spc="-26" baseline="3413" dirty="0">
                <a:latin typeface="Calibri"/>
                <a:cs typeface="Calibri"/>
              </a:rPr>
              <a:t> </a:t>
            </a:r>
            <a:r>
              <a:rPr sz="2400" spc="-14" baseline="3413" dirty="0">
                <a:latin typeface="Calibri"/>
                <a:cs typeface="Calibri"/>
              </a:rPr>
              <a:t>s</a:t>
            </a:r>
            <a:r>
              <a:rPr sz="2400" spc="4" baseline="3413" dirty="0">
                <a:latin typeface="Calibri"/>
                <a:cs typeface="Calibri"/>
              </a:rPr>
              <a:t>t</a:t>
            </a:r>
            <a:r>
              <a:rPr sz="2400" spc="0" baseline="3413" dirty="0">
                <a:latin typeface="Calibri"/>
                <a:cs typeface="Calibri"/>
              </a:rPr>
              <a:t>ude</a:t>
            </a:r>
            <a:r>
              <a:rPr sz="2400" spc="-9" baseline="3413" dirty="0">
                <a:latin typeface="Calibri"/>
                <a:cs typeface="Calibri"/>
              </a:rPr>
              <a:t>n</a:t>
            </a:r>
            <a:r>
              <a:rPr sz="2400" spc="4" baseline="3413" dirty="0">
                <a:latin typeface="Calibri"/>
                <a:cs typeface="Calibri"/>
              </a:rPr>
              <a:t>t</a:t>
            </a:r>
            <a:r>
              <a:rPr sz="2400" spc="0" baseline="3413" dirty="0">
                <a:latin typeface="Calibri"/>
                <a:cs typeface="Calibri"/>
              </a:rPr>
              <a:t>s</a:t>
            </a:r>
            <a:r>
              <a:rPr sz="2400" spc="-60" baseline="3413" dirty="0">
                <a:latin typeface="Calibri"/>
                <a:cs typeface="Calibri"/>
              </a:rPr>
              <a:t> </a:t>
            </a:r>
            <a:r>
              <a:rPr sz="2400" spc="0" baseline="3413" dirty="0">
                <a:latin typeface="Calibri"/>
                <a:cs typeface="Calibri"/>
              </a:rPr>
              <a:t>a</a:t>
            </a:r>
            <a:r>
              <a:rPr sz="2400" spc="4" baseline="3413" dirty="0">
                <a:latin typeface="Calibri"/>
                <a:cs typeface="Calibri"/>
              </a:rPr>
              <a:t>n</a:t>
            </a:r>
            <a:r>
              <a:rPr sz="2400" spc="0" baseline="3413" dirty="0">
                <a:latin typeface="Calibri"/>
                <a:cs typeface="Calibri"/>
              </a:rPr>
              <a:t>d</a:t>
            </a:r>
            <a:r>
              <a:rPr sz="2400" spc="-24" baseline="3413" dirty="0">
                <a:latin typeface="Calibri"/>
                <a:cs typeface="Calibri"/>
              </a:rPr>
              <a:t> </a:t>
            </a:r>
            <a:r>
              <a:rPr sz="2400" spc="-9" baseline="3413" dirty="0">
                <a:latin typeface="Calibri"/>
                <a:cs typeface="Calibri"/>
              </a:rPr>
              <a:t>s</a:t>
            </a:r>
            <a:r>
              <a:rPr sz="2400" spc="-19" baseline="3413" dirty="0">
                <a:latin typeface="Calibri"/>
                <a:cs typeface="Calibri"/>
              </a:rPr>
              <a:t>t</a:t>
            </a:r>
            <a:r>
              <a:rPr sz="2400" spc="-9" baseline="3413" dirty="0">
                <a:latin typeface="Calibri"/>
                <a:cs typeface="Calibri"/>
              </a:rPr>
              <a:t>a</a:t>
            </a:r>
            <a:r>
              <a:rPr sz="2400" spc="-4" baseline="3413" dirty="0">
                <a:latin typeface="Calibri"/>
                <a:cs typeface="Calibri"/>
              </a:rPr>
              <a:t>f</a:t>
            </a:r>
            <a:r>
              <a:rPr sz="2400" spc="0" baseline="3413" dirty="0">
                <a:latin typeface="Calibri"/>
                <a:cs typeface="Calibri"/>
              </a:rPr>
              <a:t>f</a:t>
            </a:r>
            <a:r>
              <a:rPr sz="2400" spc="-33" baseline="3413" dirty="0">
                <a:latin typeface="Calibri"/>
                <a:cs typeface="Calibri"/>
              </a:rPr>
              <a:t> </a:t>
            </a:r>
            <a:r>
              <a:rPr sz="2400" spc="0" baseline="3413" dirty="0">
                <a:latin typeface="Calibri"/>
                <a:cs typeface="Calibri"/>
              </a:rPr>
              <a:t>h</a:t>
            </a:r>
            <a:r>
              <a:rPr sz="2400" spc="-19" baseline="3413" dirty="0">
                <a:latin typeface="Calibri"/>
                <a:cs typeface="Calibri"/>
              </a:rPr>
              <a:t>a</a:t>
            </a:r>
            <a:r>
              <a:rPr sz="2400" spc="-14" baseline="3413" dirty="0">
                <a:latin typeface="Calibri"/>
                <a:cs typeface="Calibri"/>
              </a:rPr>
              <a:t>v</a:t>
            </a:r>
            <a:r>
              <a:rPr sz="2400" spc="0" baseline="3413" dirty="0">
                <a:latin typeface="Calibri"/>
                <a:cs typeface="Calibri"/>
              </a:rPr>
              <a:t>e</a:t>
            </a:r>
            <a:endParaRPr sz="1600">
              <a:latin typeface="Calibri"/>
              <a:cs typeface="Calibri"/>
            </a:endParaRPr>
          </a:p>
          <a:p>
            <a:pPr marL="12700" marR="30403">
              <a:lnSpc>
                <a:spcPts val="1920"/>
              </a:lnSpc>
              <a:spcBef>
                <a:spcPts val="9"/>
              </a:spcBef>
            </a:pPr>
            <a:r>
              <a:rPr sz="2400" spc="-19" baseline="1706" dirty="0">
                <a:latin typeface="Calibri"/>
                <a:cs typeface="Calibri"/>
              </a:rPr>
              <a:t>g</a:t>
            </a:r>
            <a:r>
              <a:rPr sz="2400" spc="0" baseline="1706" dirty="0">
                <a:latin typeface="Calibri"/>
                <a:cs typeface="Calibri"/>
              </a:rPr>
              <a:t>a</a:t>
            </a:r>
            <a:r>
              <a:rPr sz="2400" spc="4" baseline="1706" dirty="0">
                <a:latin typeface="Calibri"/>
                <a:cs typeface="Calibri"/>
              </a:rPr>
              <a:t>i</a:t>
            </a:r>
            <a:r>
              <a:rPr sz="2400" spc="0" baseline="1706" dirty="0">
                <a:latin typeface="Calibri"/>
                <a:cs typeface="Calibri"/>
              </a:rPr>
              <a:t>ned</a:t>
            </a:r>
            <a:r>
              <a:rPr sz="2400" spc="-68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so</a:t>
            </a:r>
            <a:r>
              <a:rPr sz="2400" spc="-9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much</a:t>
            </a:r>
            <a:r>
              <a:rPr sz="2400" spc="-31" baseline="1706" dirty="0">
                <a:latin typeface="Calibri"/>
                <a:cs typeface="Calibri"/>
              </a:rPr>
              <a:t> </a:t>
            </a:r>
            <a:r>
              <a:rPr sz="2400" spc="4" baseline="1706" dirty="0">
                <a:latin typeface="Calibri"/>
                <a:cs typeface="Calibri"/>
              </a:rPr>
              <a:t>f</a:t>
            </a:r>
            <a:r>
              <a:rPr sz="2400" spc="-29" baseline="1706" dirty="0">
                <a:latin typeface="Calibri"/>
                <a:cs typeface="Calibri"/>
              </a:rPr>
              <a:t>r</a:t>
            </a:r>
            <a:r>
              <a:rPr sz="2400" spc="0" baseline="1706" dirty="0">
                <a:latin typeface="Calibri"/>
                <a:cs typeface="Calibri"/>
              </a:rPr>
              <a:t>om</a:t>
            </a:r>
            <a:r>
              <a:rPr sz="2400" spc="-31" baseline="1706" dirty="0">
                <a:latin typeface="Calibri"/>
                <a:cs typeface="Calibri"/>
              </a:rPr>
              <a:t> </a:t>
            </a:r>
            <a:r>
              <a:rPr sz="2400" spc="4" baseline="1706" dirty="0">
                <a:latin typeface="Calibri"/>
                <a:cs typeface="Calibri"/>
              </a:rPr>
              <a:t>t</a:t>
            </a:r>
            <a:r>
              <a:rPr sz="2400" spc="0" baseline="1706" dirty="0">
                <a:latin typeface="Calibri"/>
                <a:cs typeface="Calibri"/>
              </a:rPr>
              <a:t>he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1920"/>
              </a:lnSpc>
            </a:pPr>
            <a:r>
              <a:rPr sz="2400" spc="-14" baseline="1706" dirty="0">
                <a:latin typeface="Calibri"/>
                <a:cs typeface="Calibri"/>
              </a:rPr>
              <a:t>e</a:t>
            </a:r>
            <a:r>
              <a:rPr sz="2400" spc="-9" baseline="1706" dirty="0">
                <a:latin typeface="Calibri"/>
                <a:cs typeface="Calibri"/>
              </a:rPr>
              <a:t>v</a:t>
            </a:r>
            <a:r>
              <a:rPr sz="2400" spc="0" baseline="1706" dirty="0">
                <a:latin typeface="Calibri"/>
                <a:cs typeface="Calibri"/>
              </a:rPr>
              <a:t>e</a:t>
            </a:r>
            <a:r>
              <a:rPr sz="2400" spc="-14" baseline="1706" dirty="0">
                <a:latin typeface="Calibri"/>
                <a:cs typeface="Calibri"/>
              </a:rPr>
              <a:t>n</a:t>
            </a:r>
            <a:r>
              <a:rPr sz="2400" spc="4" baseline="1706" dirty="0">
                <a:latin typeface="Calibri"/>
                <a:cs typeface="Calibri"/>
              </a:rPr>
              <a:t>t</a:t>
            </a:r>
            <a:r>
              <a:rPr sz="2400" spc="0" baseline="1706" dirty="0">
                <a:latin typeface="Calibri"/>
                <a:cs typeface="Calibri"/>
              </a:rPr>
              <a:t>s</a:t>
            </a:r>
            <a:r>
              <a:rPr sz="2400" spc="-27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o</a:t>
            </a:r>
            <a:r>
              <a:rPr sz="2400" spc="-29" baseline="1706" dirty="0">
                <a:latin typeface="Calibri"/>
                <a:cs typeface="Calibri"/>
              </a:rPr>
              <a:t>r</a:t>
            </a:r>
            <a:r>
              <a:rPr sz="2400" spc="-19" baseline="1706" dirty="0">
                <a:latin typeface="Calibri"/>
                <a:cs typeface="Calibri"/>
              </a:rPr>
              <a:t>g</a:t>
            </a:r>
            <a:r>
              <a:rPr sz="2400" spc="0" baseline="1706" dirty="0">
                <a:latin typeface="Calibri"/>
                <a:cs typeface="Calibri"/>
              </a:rPr>
              <a:t>a</a:t>
            </a:r>
            <a:r>
              <a:rPr sz="2400" spc="4" baseline="1706" dirty="0">
                <a:latin typeface="Calibri"/>
                <a:cs typeface="Calibri"/>
              </a:rPr>
              <a:t>ni</a:t>
            </a:r>
            <a:r>
              <a:rPr sz="2400" spc="0" baseline="1706" dirty="0">
                <a:latin typeface="Calibri"/>
                <a:cs typeface="Calibri"/>
              </a:rPr>
              <a:t>sed</a:t>
            </a:r>
            <a:r>
              <a:rPr sz="2400" spc="-53" baseline="1706" dirty="0">
                <a:latin typeface="Calibri"/>
                <a:cs typeface="Calibri"/>
              </a:rPr>
              <a:t> </a:t>
            </a:r>
            <a:r>
              <a:rPr sz="2400" spc="-9" baseline="1706" dirty="0">
                <a:latin typeface="Calibri"/>
                <a:cs typeface="Calibri"/>
              </a:rPr>
              <a:t>b</a:t>
            </a:r>
            <a:r>
              <a:rPr sz="2400" spc="0" baseline="1706" dirty="0">
                <a:latin typeface="Calibri"/>
                <a:cs typeface="Calibri"/>
              </a:rPr>
              <a:t>y</a:t>
            </a:r>
            <a:r>
              <a:rPr sz="2400" spc="-10" baseline="1706" dirty="0">
                <a:latin typeface="Calibri"/>
                <a:cs typeface="Calibri"/>
              </a:rPr>
              <a:t> </a:t>
            </a:r>
            <a:r>
              <a:rPr sz="2400" spc="0" baseline="1706" dirty="0">
                <a:latin typeface="Calibri"/>
                <a:cs typeface="Calibri"/>
              </a:rPr>
              <a:t>Busi</a:t>
            </a:r>
            <a:r>
              <a:rPr sz="2400" spc="4" baseline="1706" dirty="0">
                <a:latin typeface="Calibri"/>
                <a:cs typeface="Calibri"/>
              </a:rPr>
              <a:t>n</a:t>
            </a:r>
            <a:r>
              <a:rPr sz="2400" spc="-14" baseline="1706" dirty="0">
                <a:latin typeface="Calibri"/>
                <a:cs typeface="Calibri"/>
              </a:rPr>
              <a:t>e</a:t>
            </a:r>
            <a:r>
              <a:rPr sz="2400" spc="64" baseline="1706" dirty="0">
                <a:latin typeface="Calibri"/>
                <a:cs typeface="Calibri"/>
              </a:rPr>
              <a:t>t</a:t>
            </a:r>
            <a:r>
              <a:rPr sz="2400" spc="0" baseline="1706" dirty="0">
                <a:latin typeface="Calibri"/>
                <a:cs typeface="Calibri"/>
              </a:rPr>
              <a:t>”</a:t>
            </a:r>
            <a:endParaRPr sz="1600">
              <a:latin typeface="Calibri"/>
              <a:cs typeface="Calibri"/>
            </a:endParaRPr>
          </a:p>
          <a:p>
            <a:pPr marL="12700" marR="30403">
              <a:lnSpc>
                <a:spcPts val="1445"/>
              </a:lnSpc>
            </a:pPr>
            <a:r>
              <a:rPr sz="1800" spc="0" baseline="2275" dirty="0">
                <a:latin typeface="Calibri"/>
                <a:cs typeface="Calibri"/>
              </a:rPr>
              <a:t>- In</a:t>
            </a:r>
            <a:r>
              <a:rPr sz="1800" spc="-14" baseline="2275" dirty="0">
                <a:latin typeface="Calibri"/>
                <a:cs typeface="Calibri"/>
              </a:rPr>
              <a:t>g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4" baseline="2275" dirty="0">
                <a:latin typeface="Calibri"/>
                <a:cs typeface="Calibri"/>
              </a:rPr>
              <a:t>b</a:t>
            </a:r>
            <a:r>
              <a:rPr sz="1800" spc="0" baseline="2275" dirty="0">
                <a:latin typeface="Calibri"/>
                <a:cs typeface="Calibri"/>
              </a:rPr>
              <a:t>o</a:t>
            </a:r>
            <a:r>
              <a:rPr sz="1800" spc="-9" baseline="2275" dirty="0">
                <a:latin typeface="Calibri"/>
                <a:cs typeface="Calibri"/>
              </a:rPr>
              <a:t>r</a:t>
            </a:r>
            <a:r>
              <a:rPr sz="1800" spc="0" baseline="2275" dirty="0">
                <a:latin typeface="Calibri"/>
                <a:cs typeface="Calibri"/>
              </a:rPr>
              <a:t>g</a:t>
            </a:r>
            <a:r>
              <a:rPr sz="1800" spc="-24" baseline="2275" dirty="0">
                <a:latin typeface="Calibri"/>
                <a:cs typeface="Calibri"/>
              </a:rPr>
              <a:t> </a:t>
            </a:r>
            <a:r>
              <a:rPr sz="1800" spc="-25" baseline="2275" dirty="0">
                <a:latin typeface="Calibri"/>
                <a:cs typeface="Calibri"/>
              </a:rPr>
              <a:t>K</a:t>
            </a:r>
            <a:r>
              <a:rPr sz="1800" spc="4" baseline="2275" dirty="0">
                <a:latin typeface="Calibri"/>
                <a:cs typeface="Calibri"/>
              </a:rPr>
              <a:t>u</a:t>
            </a:r>
            <a:r>
              <a:rPr sz="1800" spc="0" baseline="2275" dirty="0">
                <a:latin typeface="Calibri"/>
                <a:cs typeface="Calibri"/>
              </a:rPr>
              <a:t>e</a:t>
            </a:r>
            <a:r>
              <a:rPr sz="1800" spc="4" baseline="2275" dirty="0">
                <a:latin typeface="Calibri"/>
                <a:cs typeface="Calibri"/>
              </a:rPr>
              <a:t>h</a:t>
            </a:r>
            <a:r>
              <a:rPr sz="1800" spc="0" baseline="2275" dirty="0">
                <a:latin typeface="Calibri"/>
                <a:cs typeface="Calibri"/>
              </a:rPr>
              <a:t>l</a:t>
            </a:r>
            <a:r>
              <a:rPr sz="1800" spc="4" baseline="2275" dirty="0">
                <a:latin typeface="Calibri"/>
                <a:cs typeface="Calibri"/>
              </a:rPr>
              <a:t>u</a:t>
            </a:r>
            <a:r>
              <a:rPr sz="1800" spc="0" baseline="2275" dirty="0">
                <a:latin typeface="Calibri"/>
                <a:cs typeface="Calibri"/>
              </a:rPr>
              <a:t>g</a:t>
            </a:r>
            <a:r>
              <a:rPr sz="1800" spc="-14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Gar</a:t>
            </a:r>
            <a:r>
              <a:rPr sz="1800" spc="4" baseline="2275" dirty="0">
                <a:latin typeface="Calibri"/>
                <a:cs typeface="Calibri"/>
              </a:rPr>
              <a:t>f</a:t>
            </a:r>
            <a:r>
              <a:rPr sz="1800" spc="0" baseline="2275" dirty="0">
                <a:latin typeface="Calibri"/>
                <a:cs typeface="Calibri"/>
              </a:rPr>
              <a:t>iel</a:t>
            </a:r>
            <a:r>
              <a:rPr sz="1800" spc="9" baseline="2275" dirty="0">
                <a:latin typeface="Calibri"/>
                <a:cs typeface="Calibri"/>
              </a:rPr>
              <a:t>d</a:t>
            </a:r>
            <a:r>
              <a:rPr sz="1800" spc="0" baseline="2275" dirty="0">
                <a:latin typeface="Calibri"/>
                <a:cs typeface="Calibri"/>
              </a:rPr>
              <a:t>,</a:t>
            </a:r>
            <a:r>
              <a:rPr sz="1800" spc="-19" baseline="2275" dirty="0">
                <a:latin typeface="Calibri"/>
                <a:cs typeface="Calibri"/>
              </a:rPr>
              <a:t> </a:t>
            </a:r>
            <a:r>
              <a:rPr sz="1800" spc="0" baseline="2275" dirty="0">
                <a:latin typeface="Calibri"/>
                <a:cs typeface="Calibri"/>
              </a:rPr>
              <a:t>EWS</a:t>
            </a:r>
            <a:endParaRPr sz="1200">
              <a:latin typeface="Calibri"/>
              <a:cs typeface="Calibri"/>
            </a:endParaRPr>
          </a:p>
          <a:p>
            <a:pPr marL="12700" marR="30403">
              <a:lnSpc>
                <a:spcPts val="1440"/>
              </a:lnSpc>
            </a:pPr>
            <a:r>
              <a:rPr sz="1800" spc="0" baseline="2275" dirty="0">
                <a:latin typeface="Calibri"/>
                <a:cs typeface="Calibri"/>
              </a:rPr>
              <a:t>Vie</a:t>
            </a:r>
            <a:r>
              <a:rPr sz="1800" spc="9" baseline="2275" dirty="0">
                <a:latin typeface="Calibri"/>
                <a:cs typeface="Calibri"/>
              </a:rPr>
              <a:t>n</a:t>
            </a:r>
            <a:r>
              <a:rPr sz="1800" spc="4" baseline="2275" dirty="0">
                <a:latin typeface="Calibri"/>
                <a:cs typeface="Calibri"/>
              </a:rPr>
              <a:t>n</a:t>
            </a:r>
            <a:r>
              <a:rPr sz="1800" spc="0" baseline="2275" dirty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1999" y="2683129"/>
            <a:ext cx="1981901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lang="en-US" sz="4500" b="1" spc="0" baseline="2730" dirty="0">
                <a:latin typeface="Calibri"/>
                <a:cs typeface="Calibri"/>
              </a:rPr>
              <a:t>4. </a:t>
            </a:r>
            <a:r>
              <a:rPr sz="4500" b="1" spc="0" baseline="2730" dirty="0">
                <a:latin typeface="Calibri"/>
                <a:cs typeface="Calibri"/>
              </a:rPr>
              <a:t>Whe</a:t>
            </a:r>
            <a:r>
              <a:rPr sz="4500" b="1" spc="-29" baseline="2730" dirty="0">
                <a:latin typeface="Calibri"/>
                <a:cs typeface="Calibri"/>
              </a:rPr>
              <a:t>r</a:t>
            </a:r>
            <a:r>
              <a:rPr sz="4500" b="1" spc="0" baseline="2730" dirty="0">
                <a:latin typeface="Calibri"/>
                <a:cs typeface="Calibri"/>
              </a:rPr>
              <a:t>e </a:t>
            </a:r>
            <a:r>
              <a:rPr sz="4500" b="1" spc="-9" baseline="2730" dirty="0">
                <a:latin typeface="Calibri"/>
                <a:cs typeface="Calibri"/>
              </a:rPr>
              <a:t>t</a:t>
            </a:r>
            <a:r>
              <a:rPr sz="4500" b="1" spc="0" baseline="2730" dirty="0">
                <a:latin typeface="Calibri"/>
                <a:cs typeface="Calibri"/>
              </a:rPr>
              <a:t>o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24422" y="2683129"/>
            <a:ext cx="704578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b="1" spc="0" baseline="2730" dirty="0">
                <a:latin typeface="Calibri"/>
                <a:cs typeface="Calibri"/>
              </a:rPr>
              <a:t>fi</a:t>
            </a:r>
            <a:r>
              <a:rPr sz="4500" b="1" spc="-9" baseline="2730" dirty="0">
                <a:latin typeface="Calibri"/>
                <a:cs typeface="Calibri"/>
              </a:rPr>
              <a:t>n</a:t>
            </a:r>
            <a:r>
              <a:rPr sz="4500" b="1" spc="0" baseline="2730" dirty="0">
                <a:latin typeface="Calibri"/>
                <a:cs typeface="Calibri"/>
              </a:rPr>
              <a:t>d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34987" y="2683129"/>
            <a:ext cx="3651613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b="1" spc="-4" baseline="2730" dirty="0">
                <a:latin typeface="Calibri"/>
                <a:cs typeface="Calibri"/>
              </a:rPr>
              <a:t>a</a:t>
            </a:r>
            <a:r>
              <a:rPr sz="4500" b="1" spc="0" baseline="2730" dirty="0">
                <a:latin typeface="Calibri"/>
                <a:cs typeface="Calibri"/>
              </a:rPr>
              <a:t>dd</a:t>
            </a:r>
            <a:r>
              <a:rPr sz="4500" b="1" spc="-9" baseline="2730" dirty="0">
                <a:latin typeface="Calibri"/>
                <a:cs typeface="Calibri"/>
              </a:rPr>
              <a:t>i</a:t>
            </a:r>
            <a:r>
              <a:rPr sz="4500" b="1" spc="0" baseline="2730" dirty="0">
                <a:latin typeface="Calibri"/>
                <a:cs typeface="Calibri"/>
              </a:rPr>
              <a:t>ti</a:t>
            </a:r>
            <a:r>
              <a:rPr sz="4500" b="1" spc="-4" baseline="2730" dirty="0">
                <a:latin typeface="Calibri"/>
                <a:cs typeface="Calibri"/>
              </a:rPr>
              <a:t>o</a:t>
            </a:r>
            <a:r>
              <a:rPr sz="4500" b="1" spc="0" baseline="2730" dirty="0">
                <a:latin typeface="Calibri"/>
                <a:cs typeface="Calibri"/>
              </a:rPr>
              <a:t>n</a:t>
            </a:r>
            <a:r>
              <a:rPr sz="4500" b="1" spc="-4" baseline="2730" dirty="0">
                <a:latin typeface="Calibri"/>
                <a:cs typeface="Calibri"/>
              </a:rPr>
              <a:t>a</a:t>
            </a:r>
            <a:r>
              <a:rPr sz="4500" b="1" spc="0" baseline="2730" dirty="0">
                <a:latin typeface="Calibri"/>
                <a:cs typeface="Calibri"/>
              </a:rPr>
              <a:t>l</a:t>
            </a:r>
            <a:r>
              <a:rPr sz="4500" b="1" spc="9" baseline="2730" dirty="0">
                <a:latin typeface="Calibri"/>
                <a:cs typeface="Calibri"/>
              </a:rPr>
              <a:t> </a:t>
            </a:r>
            <a:r>
              <a:rPr sz="4500" b="1" spc="0" baseline="2730" dirty="0">
                <a:latin typeface="Calibri"/>
                <a:cs typeface="Calibri"/>
              </a:rPr>
              <a:t>i</a:t>
            </a:r>
            <a:r>
              <a:rPr sz="4500" b="1" spc="-19" baseline="2730" dirty="0">
                <a:latin typeface="Calibri"/>
                <a:cs typeface="Calibri"/>
              </a:rPr>
              <a:t>n</a:t>
            </a:r>
            <a:r>
              <a:rPr sz="4500" b="1" spc="-50" baseline="2730" dirty="0">
                <a:latin typeface="Calibri"/>
                <a:cs typeface="Calibri"/>
              </a:rPr>
              <a:t>f</a:t>
            </a:r>
            <a:r>
              <a:rPr sz="4500" b="1" spc="0" baseline="2730" dirty="0">
                <a:latin typeface="Calibri"/>
                <a:cs typeface="Calibri"/>
              </a:rPr>
              <a:t>orm</a:t>
            </a:r>
            <a:r>
              <a:rPr sz="4500" b="1" spc="-34" baseline="2730" dirty="0">
                <a:latin typeface="Calibri"/>
                <a:cs typeface="Calibri"/>
              </a:rPr>
              <a:t>a</a:t>
            </a:r>
            <a:r>
              <a:rPr sz="4500" b="1" spc="0" baseline="2730" dirty="0">
                <a:latin typeface="Calibri"/>
                <a:cs typeface="Calibri"/>
              </a:rPr>
              <a:t>ti</a:t>
            </a:r>
            <a:r>
              <a:rPr sz="4500" b="1" spc="-4" baseline="2730" dirty="0">
                <a:latin typeface="Calibri"/>
                <a:cs typeface="Calibri"/>
              </a:rPr>
              <a:t>o</a:t>
            </a:r>
            <a:r>
              <a:rPr sz="4500" b="1" spc="0" baseline="2730" dirty="0">
                <a:latin typeface="Calibri"/>
                <a:cs typeface="Calibri"/>
              </a:rPr>
              <a:t>n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267199" y="3505200"/>
            <a:ext cx="2590800" cy="160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lang="en-GB" sz="2700" spc="4" baseline="3034" dirty="0">
                <a:solidFill>
                  <a:srgbClr val="990033"/>
                </a:solidFill>
                <a:latin typeface="Calibri"/>
                <a:cs typeface="Calibri"/>
                <a:hlinkClick r:id="rId3"/>
              </a:rPr>
              <a:t> </a:t>
            </a:r>
          </a:p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lang="en-GB" sz="2700" spc="4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        </a:t>
            </a:r>
          </a:p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lang="en-GB" sz="2700" spc="4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          </a:t>
            </a:r>
            <a:r>
              <a:rPr sz="2700" spc="4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ww</a:t>
            </a:r>
            <a:r>
              <a:rPr sz="2700" spc="-119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w</a:t>
            </a:r>
            <a:r>
              <a:rPr sz="2700" spc="0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.bu</a:t>
            </a:r>
            <a:r>
              <a:rPr sz="2700" spc="4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s</a:t>
            </a:r>
            <a:r>
              <a:rPr sz="2700" spc="-4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i</a:t>
            </a:r>
            <a:r>
              <a:rPr sz="2700" spc="0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n</a:t>
            </a:r>
            <a:r>
              <a:rPr sz="2700" spc="-4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e</a:t>
            </a:r>
            <a:r>
              <a:rPr sz="2700" spc="0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t.o</a:t>
            </a:r>
            <a:r>
              <a:rPr sz="2700" spc="-29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r</a:t>
            </a:r>
            <a:r>
              <a:rPr sz="2700" spc="0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g</a:t>
            </a:r>
            <a:r>
              <a:rPr sz="2700" spc="4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.</a:t>
            </a:r>
            <a:r>
              <a:rPr sz="2700" spc="0" baseline="3034" dirty="0">
                <a:solidFill>
                  <a:srgbClr val="990033"/>
                </a:solidFill>
                <a:latin typeface="Calibri"/>
                <a:cs typeface="Calibri"/>
                <a:hlinkClick r:id="rId4"/>
              </a:rPr>
              <a:t>uk</a:t>
            </a:r>
            <a:endParaRPr lang="en-GB" sz="1800" dirty="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11"/>
              </a:spcBef>
            </a:pPr>
            <a:endParaRPr lang="en-GB" baseline="1517" dirty="0">
              <a:solidFill>
                <a:srgbClr val="990033"/>
              </a:solidFill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11"/>
              </a:spcBef>
            </a:pPr>
            <a:r>
              <a:rPr lang="en-GB" sz="2700" baseline="1517" dirty="0">
                <a:solidFill>
                  <a:srgbClr val="990033"/>
                </a:solidFill>
                <a:latin typeface="Calibri"/>
                <a:cs typeface="Calibri"/>
              </a:rPr>
              <a:t>          businet@gmx.com</a:t>
            </a: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3089529"/>
            <a:ext cx="2895599" cy="2862506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F20E05FC-FA24-BED3-C2EC-C02DEDE6A392}"/>
              </a:ext>
            </a:extLst>
          </p:cNvPr>
          <p:cNvGrpSpPr/>
          <p:nvPr/>
        </p:nvGrpSpPr>
        <p:grpSpPr>
          <a:xfrm>
            <a:off x="6858000" y="914400"/>
            <a:ext cx="2133600" cy="122463"/>
            <a:chOff x="6858000" y="914400"/>
            <a:chExt cx="2133600" cy="12246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FD49F9F-C2B5-0B99-1C41-9EBD7B402B2F}"/>
                </a:ext>
              </a:extLst>
            </p:cNvPr>
            <p:cNvSpPr/>
            <p:nvPr/>
          </p:nvSpPr>
          <p:spPr>
            <a:xfrm>
              <a:off x="6858000" y="914400"/>
              <a:ext cx="2133600" cy="116700"/>
            </a:xfrm>
            <a:prstGeom prst="rect">
              <a:avLst/>
            </a:prstGeom>
            <a:solidFill>
              <a:srgbClr val="B5BB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4" name="Picture 13" descr="A black background with red and grey text&#10;&#10;Description automatically generated">
              <a:extLst>
                <a:ext uri="{FF2B5EF4-FFF2-40B4-BE49-F238E27FC236}">
                  <a16:creationId xmlns:a16="http://schemas.microsoft.com/office/drawing/2014/main" id="{8024CE8B-28F3-A186-E97D-1D057C194B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010400" y="920163"/>
              <a:ext cx="1905000" cy="116700"/>
            </a:xfrm>
            <a:prstGeom prst="rect">
              <a:avLst/>
            </a:prstGeom>
          </p:spPr>
        </p:pic>
      </p:grpSp>
      <p:pic>
        <p:nvPicPr>
          <p:cNvPr id="16" name="Graphic 15" descr="Internet outline">
            <a:extLst>
              <a:ext uri="{FF2B5EF4-FFF2-40B4-BE49-F238E27FC236}">
                <a16:creationId xmlns:a16="http://schemas.microsoft.com/office/drawing/2014/main" id="{F9A594C5-2EEA-5E3E-50DE-92296F0CC1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4027984" y="3657599"/>
            <a:ext cx="762002" cy="762002"/>
          </a:xfrm>
          <a:prstGeom prst="rect">
            <a:avLst/>
          </a:prstGeom>
        </p:spPr>
      </p:pic>
      <p:pic>
        <p:nvPicPr>
          <p:cNvPr id="17" name="Graphic 16" descr="Email with solid fill">
            <a:extLst>
              <a:ext uri="{FF2B5EF4-FFF2-40B4-BE49-F238E27FC236}">
                <a16:creationId xmlns:a16="http://schemas.microsoft.com/office/drawing/2014/main" id="{F212DF86-2830-B3CE-DB43-F373A22408A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104672" y="4338855"/>
            <a:ext cx="608626" cy="6086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9003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558</Words>
  <Application>Microsoft Office PowerPoint</Application>
  <PresentationFormat>On-screen Show (4:3)</PresentationFormat>
  <Paragraphs>124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Colinet</dc:creator>
  <cp:lastModifiedBy>Yvonne Farrand</cp:lastModifiedBy>
  <cp:revision>37</cp:revision>
  <dcterms:modified xsi:type="dcterms:W3CDTF">2024-01-10T18:40:41Z</dcterms:modified>
</cp:coreProperties>
</file>