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69" r:id="rId5"/>
    <p:sldId id="259" r:id="rId6"/>
    <p:sldId id="305" r:id="rId7"/>
    <p:sldId id="291" r:id="rId8"/>
    <p:sldId id="302" r:id="rId9"/>
    <p:sldId id="297" r:id="rId10"/>
    <p:sldId id="304" r:id="rId11"/>
    <p:sldId id="286" r:id="rId12"/>
    <p:sldId id="289" r:id="rId13"/>
    <p:sldId id="293" r:id="rId14"/>
    <p:sldId id="294" r:id="rId15"/>
    <p:sldId id="299" r:id="rId16"/>
    <p:sldId id="295" r:id="rId17"/>
    <p:sldId id="300" r:id="rId18"/>
    <p:sldId id="303" r:id="rId19"/>
    <p:sldId id="296" r:id="rId20"/>
    <p:sldId id="309" r:id="rId21"/>
    <p:sldId id="310" r:id="rId22"/>
    <p:sldId id="31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et t'Servranckx" initials="Gt" lastIdx="1" clrIdx="0">
    <p:extLst>
      <p:ext uri="{19B8F6BF-5375-455C-9EA6-DF929625EA0E}">
        <p15:presenceInfo xmlns:p15="http://schemas.microsoft.com/office/powerpoint/2012/main" userId="S::u0058135@ucll.be::08f04d25-087a-4fe9-8029-c7adc3efad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54A"/>
    <a:srgbClr val="9DE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19" autoAdjust="0"/>
  </p:normalViewPr>
  <p:slideViewPr>
    <p:cSldViewPr snapToGrid="0">
      <p:cViewPr varScale="1">
        <p:scale>
          <a:sx n="51" d="100"/>
          <a:sy n="51" d="100"/>
        </p:scale>
        <p:origin x="85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D9BAB-FA6E-4E3A-8A56-0D7DEC210D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40335CC-161A-4F9E-BC35-F2D22A0F7EE7}">
      <dgm:prSet phldrT="[Teks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nl-BE" dirty="0" err="1"/>
            <a:t>Wellbeing@work</a:t>
          </a:r>
          <a:endParaRPr lang="nl-BE" dirty="0"/>
        </a:p>
      </dgm:t>
    </dgm:pt>
    <dgm:pt modelId="{2157A5E7-72F6-4118-8102-4CBA569A9A0C}" type="parTrans" cxnId="{1259D052-6E82-4F64-81A6-A54DF03FFF7B}">
      <dgm:prSet/>
      <dgm:spPr/>
      <dgm:t>
        <a:bodyPr/>
        <a:lstStyle/>
        <a:p>
          <a:endParaRPr lang="nl-BE"/>
        </a:p>
      </dgm:t>
    </dgm:pt>
    <dgm:pt modelId="{BB93602A-21E5-4188-BCA9-F1490E51D123}" type="sibTrans" cxnId="{1259D052-6E82-4F64-81A6-A54DF03FFF7B}">
      <dgm:prSet/>
      <dgm:spPr/>
      <dgm:t>
        <a:bodyPr/>
        <a:lstStyle/>
        <a:p>
          <a:endParaRPr lang="nl-BE"/>
        </a:p>
      </dgm:t>
    </dgm:pt>
    <dgm:pt modelId="{E56E1981-0819-4F41-B673-67611A1DBA41}">
      <dgm:prSet phldrT="[Tekst]" custT="1"/>
      <dgm:spPr/>
      <dgm:t>
        <a:bodyPr/>
        <a:lstStyle/>
        <a:p>
          <a:r>
            <a:rPr lang="nl-BE" sz="2000" dirty="0" err="1"/>
            <a:t>Happy@work</a:t>
          </a:r>
          <a:endParaRPr lang="nl-BE" sz="2000" dirty="0"/>
        </a:p>
      </dgm:t>
    </dgm:pt>
    <dgm:pt modelId="{4BBBC2E8-7831-4CAB-B6EE-E1B00C976A22}" type="parTrans" cxnId="{275CD6DF-D62B-4EE1-B2CD-58146966D30E}">
      <dgm:prSet/>
      <dgm:spPr/>
      <dgm:t>
        <a:bodyPr/>
        <a:lstStyle/>
        <a:p>
          <a:endParaRPr lang="nl-BE"/>
        </a:p>
      </dgm:t>
    </dgm:pt>
    <dgm:pt modelId="{6176D022-D79F-4ED3-B0A3-70524C33AA5D}" type="sibTrans" cxnId="{275CD6DF-D62B-4EE1-B2CD-58146966D30E}">
      <dgm:prSet/>
      <dgm:spPr/>
      <dgm:t>
        <a:bodyPr/>
        <a:lstStyle/>
        <a:p>
          <a:endParaRPr lang="nl-BE"/>
        </a:p>
      </dgm:t>
    </dgm:pt>
    <dgm:pt modelId="{6FE330AA-DD08-4607-AFF8-7B855E8E8BF3}">
      <dgm:prSet phldrT="[Tekst]"/>
      <dgm:spPr>
        <a:solidFill>
          <a:srgbClr val="CB354A"/>
        </a:solidFill>
      </dgm:spPr>
      <dgm:t>
        <a:bodyPr/>
        <a:lstStyle/>
        <a:p>
          <a:r>
            <a:rPr lang="nl-BE" dirty="0" err="1"/>
            <a:t>Selfcare@work</a:t>
          </a:r>
          <a:endParaRPr lang="nl-BE" dirty="0"/>
        </a:p>
      </dgm:t>
    </dgm:pt>
    <dgm:pt modelId="{97C4208B-4997-4C7A-B9AA-DB8458D819E6}" type="parTrans" cxnId="{CE581CF2-FFB7-46F3-A88E-4926D6E5B84F}">
      <dgm:prSet/>
      <dgm:spPr/>
      <dgm:t>
        <a:bodyPr/>
        <a:lstStyle/>
        <a:p>
          <a:endParaRPr lang="nl-BE"/>
        </a:p>
      </dgm:t>
    </dgm:pt>
    <dgm:pt modelId="{E5C6D0D8-3A2E-4609-8FC7-C11D6F5BA497}" type="sibTrans" cxnId="{CE581CF2-FFB7-46F3-A88E-4926D6E5B84F}">
      <dgm:prSet/>
      <dgm:spPr/>
      <dgm:t>
        <a:bodyPr/>
        <a:lstStyle/>
        <a:p>
          <a:endParaRPr lang="nl-BE"/>
        </a:p>
      </dgm:t>
    </dgm:pt>
    <dgm:pt modelId="{FDB955DE-0BEE-48D0-8E65-BD794CA0B2FB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nl-BE" dirty="0" err="1"/>
            <a:t>Resilience@work</a:t>
          </a:r>
          <a:endParaRPr lang="nl-BE" dirty="0"/>
        </a:p>
      </dgm:t>
    </dgm:pt>
    <dgm:pt modelId="{853DFF84-9120-4AD1-963C-6956134AAB4D}" type="parTrans" cxnId="{E0176303-5CF6-4B37-8502-BC47EBF7795B}">
      <dgm:prSet/>
      <dgm:spPr/>
      <dgm:t>
        <a:bodyPr/>
        <a:lstStyle/>
        <a:p>
          <a:endParaRPr lang="nl-BE"/>
        </a:p>
      </dgm:t>
    </dgm:pt>
    <dgm:pt modelId="{21BBF609-9099-472D-AB92-FA79A3646380}" type="sibTrans" cxnId="{E0176303-5CF6-4B37-8502-BC47EBF7795B}">
      <dgm:prSet/>
      <dgm:spPr/>
      <dgm:t>
        <a:bodyPr/>
        <a:lstStyle/>
        <a:p>
          <a:endParaRPr lang="nl-BE"/>
        </a:p>
      </dgm:t>
    </dgm:pt>
    <dgm:pt modelId="{248EC8C4-4B28-42D2-9D07-A9EF06147E4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l-BE" dirty="0"/>
            <a:t>Work-life </a:t>
          </a:r>
          <a:r>
            <a:rPr lang="nl-BE" dirty="0" err="1"/>
            <a:t>balance</a:t>
          </a:r>
          <a:endParaRPr lang="nl-BE" dirty="0"/>
        </a:p>
      </dgm:t>
    </dgm:pt>
    <dgm:pt modelId="{AB180FBB-5766-4131-A2D3-BD39237F007C}" type="parTrans" cxnId="{3E882282-0459-413C-BD35-FEC3CAEC2AA2}">
      <dgm:prSet/>
      <dgm:spPr/>
      <dgm:t>
        <a:bodyPr/>
        <a:lstStyle/>
        <a:p>
          <a:endParaRPr lang="nl-BE"/>
        </a:p>
      </dgm:t>
    </dgm:pt>
    <dgm:pt modelId="{F101B40D-7251-4034-B1B6-602D8047E4D2}" type="sibTrans" cxnId="{3E882282-0459-413C-BD35-FEC3CAEC2AA2}">
      <dgm:prSet/>
      <dgm:spPr/>
      <dgm:t>
        <a:bodyPr/>
        <a:lstStyle/>
        <a:p>
          <a:endParaRPr lang="nl-BE"/>
        </a:p>
      </dgm:t>
    </dgm:pt>
    <dgm:pt modelId="{2EDBE1B3-3726-4F44-B430-3D137983F58C}">
      <dgm:prSet/>
      <dgm:spPr/>
      <dgm:t>
        <a:bodyPr/>
        <a:lstStyle/>
        <a:p>
          <a:r>
            <a:rPr lang="nl-BE" dirty="0"/>
            <a:t>….</a:t>
          </a:r>
        </a:p>
      </dgm:t>
    </dgm:pt>
    <dgm:pt modelId="{BF464394-8F35-4DBE-9232-4F287BA38F52}" type="parTrans" cxnId="{F7C7DA74-BD43-4B14-AAD6-A0417066F08B}">
      <dgm:prSet/>
      <dgm:spPr/>
      <dgm:t>
        <a:bodyPr/>
        <a:lstStyle/>
        <a:p>
          <a:endParaRPr lang="nl-BE"/>
        </a:p>
      </dgm:t>
    </dgm:pt>
    <dgm:pt modelId="{85A6DD30-4DA0-4215-BE40-618CB800652B}" type="sibTrans" cxnId="{F7C7DA74-BD43-4B14-AAD6-A0417066F08B}">
      <dgm:prSet/>
      <dgm:spPr/>
      <dgm:t>
        <a:bodyPr/>
        <a:lstStyle/>
        <a:p>
          <a:endParaRPr lang="nl-BE"/>
        </a:p>
      </dgm:t>
    </dgm:pt>
    <dgm:pt modelId="{E545B581-EF9E-4B94-AA55-6054627116B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dirty="0" err="1"/>
            <a:t>Intergenerational</a:t>
          </a:r>
          <a:r>
            <a:rPr lang="nl-BE" dirty="0"/>
            <a:t> </a:t>
          </a:r>
          <a:r>
            <a:rPr lang="nl-BE" dirty="0" err="1"/>
            <a:t>challenges@work</a:t>
          </a:r>
          <a:endParaRPr lang="nl-BE" dirty="0"/>
        </a:p>
      </dgm:t>
    </dgm:pt>
    <dgm:pt modelId="{01E3D771-5DB9-49C2-BBBD-DC3316E59422}" type="parTrans" cxnId="{4D082793-8699-4648-BAB7-EBAFB0CD598D}">
      <dgm:prSet/>
      <dgm:spPr/>
      <dgm:t>
        <a:bodyPr/>
        <a:lstStyle/>
        <a:p>
          <a:endParaRPr lang="nl-BE"/>
        </a:p>
      </dgm:t>
    </dgm:pt>
    <dgm:pt modelId="{7BF9EE25-FC19-4C44-9E89-6F6AB3F3116C}" type="sibTrans" cxnId="{4D082793-8699-4648-BAB7-EBAFB0CD598D}">
      <dgm:prSet/>
      <dgm:spPr/>
      <dgm:t>
        <a:bodyPr/>
        <a:lstStyle/>
        <a:p>
          <a:endParaRPr lang="nl-BE"/>
        </a:p>
      </dgm:t>
    </dgm:pt>
    <dgm:pt modelId="{86EA3EBC-857A-49D5-BC25-331374595AFF}">
      <dgm:prSet/>
      <dgm:spPr>
        <a:solidFill>
          <a:srgbClr val="9DE173"/>
        </a:solidFill>
      </dgm:spPr>
      <dgm:t>
        <a:bodyPr/>
        <a:lstStyle/>
        <a:p>
          <a:r>
            <a:rPr lang="nl-BE" dirty="0"/>
            <a:t>Covid19 </a:t>
          </a:r>
          <a:r>
            <a:rPr lang="nl-BE" dirty="0" err="1"/>
            <a:t>and</a:t>
          </a:r>
          <a:r>
            <a:rPr lang="nl-BE" dirty="0"/>
            <a:t> </a:t>
          </a:r>
          <a:r>
            <a:rPr lang="nl-BE" dirty="0" err="1"/>
            <a:t>Mental</a:t>
          </a:r>
          <a:r>
            <a:rPr lang="nl-BE" dirty="0"/>
            <a:t> </a:t>
          </a:r>
          <a:r>
            <a:rPr lang="nl-BE" dirty="0" err="1"/>
            <a:t>Health@work</a:t>
          </a:r>
          <a:endParaRPr lang="nl-BE" dirty="0"/>
        </a:p>
      </dgm:t>
    </dgm:pt>
    <dgm:pt modelId="{36113F22-1FCB-4C3E-A275-46AB440593AC}" type="parTrans" cxnId="{A35A4134-1BAC-4362-ADAB-DBF40948B424}">
      <dgm:prSet/>
      <dgm:spPr/>
      <dgm:t>
        <a:bodyPr/>
        <a:lstStyle/>
        <a:p>
          <a:endParaRPr lang="nl-BE"/>
        </a:p>
      </dgm:t>
    </dgm:pt>
    <dgm:pt modelId="{D6397077-D757-4363-B061-2D94B2E943AE}" type="sibTrans" cxnId="{A35A4134-1BAC-4362-ADAB-DBF40948B424}">
      <dgm:prSet/>
      <dgm:spPr/>
      <dgm:t>
        <a:bodyPr/>
        <a:lstStyle/>
        <a:p>
          <a:endParaRPr lang="nl-BE"/>
        </a:p>
      </dgm:t>
    </dgm:pt>
    <dgm:pt modelId="{F1E41E7C-8E90-472E-AC05-EB9FF4EA445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nl-BE" sz="2000" dirty="0"/>
            <a:t>Conflict </a:t>
          </a:r>
          <a:r>
            <a:rPr lang="nl-BE" sz="2000" dirty="0" err="1"/>
            <a:t>management@work</a:t>
          </a:r>
          <a:endParaRPr lang="nl-BE" sz="2000" dirty="0"/>
        </a:p>
      </dgm:t>
    </dgm:pt>
    <dgm:pt modelId="{93ACD3E7-6BB6-4F3B-BC8C-71DFC5CFB25D}" type="parTrans" cxnId="{695E74A0-8B92-4A03-82F8-05389065B55F}">
      <dgm:prSet/>
      <dgm:spPr/>
      <dgm:t>
        <a:bodyPr/>
        <a:lstStyle/>
        <a:p>
          <a:endParaRPr lang="nl-BE"/>
        </a:p>
      </dgm:t>
    </dgm:pt>
    <dgm:pt modelId="{781E3916-AB76-4B41-8F77-7C0D3F5D07BE}" type="sibTrans" cxnId="{695E74A0-8B92-4A03-82F8-05389065B55F}">
      <dgm:prSet/>
      <dgm:spPr/>
      <dgm:t>
        <a:bodyPr/>
        <a:lstStyle/>
        <a:p>
          <a:endParaRPr lang="nl-BE"/>
        </a:p>
      </dgm:t>
    </dgm:pt>
    <dgm:pt modelId="{75C50EDA-D836-4D82-8519-D0904CF1A332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COVID-19 Impact on jobs/</a:t>
          </a:r>
          <a:r>
            <a:rPr lang="en-US" sz="20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functions@work</a:t>
          </a:r>
          <a:r>
            <a: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nl-BE" sz="2000" dirty="0">
            <a:solidFill>
              <a:schemeClr val="bg1"/>
            </a:solidFill>
          </a:endParaRPr>
        </a:p>
      </dgm:t>
    </dgm:pt>
    <dgm:pt modelId="{0775E2B3-8C85-4E11-B063-451748769ACF}" type="parTrans" cxnId="{1E8FB8E2-74F9-4E1F-A10D-33DE5EF90B07}">
      <dgm:prSet/>
      <dgm:spPr/>
      <dgm:t>
        <a:bodyPr/>
        <a:lstStyle/>
        <a:p>
          <a:endParaRPr lang="nl-BE"/>
        </a:p>
      </dgm:t>
    </dgm:pt>
    <dgm:pt modelId="{016308DD-6ECD-40CF-BEA0-C9DC3401FB2C}" type="sibTrans" cxnId="{1E8FB8E2-74F9-4E1F-A10D-33DE5EF90B07}">
      <dgm:prSet/>
      <dgm:spPr/>
      <dgm:t>
        <a:bodyPr/>
        <a:lstStyle/>
        <a:p>
          <a:endParaRPr lang="nl-BE"/>
        </a:p>
      </dgm:t>
    </dgm:pt>
    <dgm:pt modelId="{91B2B09B-DA77-4D5E-A1F2-113EC2284B52}" type="pres">
      <dgm:prSet presAssocID="{A0BD9BAB-FA6E-4E3A-8A56-0D7DEC210D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2CC3D9-688F-4367-9D9C-297CE1DDBF2D}" type="pres">
      <dgm:prSet presAssocID="{E40335CC-161A-4F9E-BC35-F2D22A0F7EE7}" presName="root1" presStyleCnt="0"/>
      <dgm:spPr/>
    </dgm:pt>
    <dgm:pt modelId="{9B924198-7986-4A53-8DB8-F3B50172BBCB}" type="pres">
      <dgm:prSet presAssocID="{E40335CC-161A-4F9E-BC35-F2D22A0F7EE7}" presName="LevelOneTextNode" presStyleLbl="node0" presStyleIdx="0" presStyleCnt="1" custScaleX="930382" custScaleY="224340" custLinFactNeighborX="-88077" custLinFactNeighborY="5578">
        <dgm:presLayoutVars>
          <dgm:chPref val="3"/>
        </dgm:presLayoutVars>
      </dgm:prSet>
      <dgm:spPr/>
    </dgm:pt>
    <dgm:pt modelId="{0FBA4111-A262-4422-838B-175FDF4F0632}" type="pres">
      <dgm:prSet presAssocID="{E40335CC-161A-4F9E-BC35-F2D22A0F7EE7}" presName="level2hierChild" presStyleCnt="0"/>
      <dgm:spPr/>
    </dgm:pt>
    <dgm:pt modelId="{1E2A0C0D-2C59-468F-AFC7-BBFF8B9FA9C0}" type="pres">
      <dgm:prSet presAssocID="{4BBBC2E8-7831-4CAB-B6EE-E1B00C976A22}" presName="conn2-1" presStyleLbl="parChTrans1D2" presStyleIdx="0" presStyleCnt="9"/>
      <dgm:spPr/>
    </dgm:pt>
    <dgm:pt modelId="{89751659-8204-4D4A-9798-A56B341007E9}" type="pres">
      <dgm:prSet presAssocID="{4BBBC2E8-7831-4CAB-B6EE-E1B00C976A22}" presName="connTx" presStyleLbl="parChTrans1D2" presStyleIdx="0" presStyleCnt="9"/>
      <dgm:spPr/>
    </dgm:pt>
    <dgm:pt modelId="{3D57287D-5DEB-4259-AC4A-18A0AE392821}" type="pres">
      <dgm:prSet presAssocID="{E56E1981-0819-4F41-B673-67611A1DBA41}" presName="root2" presStyleCnt="0"/>
      <dgm:spPr/>
    </dgm:pt>
    <dgm:pt modelId="{CF1323B7-F636-412E-A433-2E66DBFCB2C9}" type="pres">
      <dgm:prSet presAssocID="{E56E1981-0819-4F41-B673-67611A1DBA41}" presName="LevelTwoTextNode" presStyleLbl="node2" presStyleIdx="0" presStyleCnt="9" custScaleX="340465">
        <dgm:presLayoutVars>
          <dgm:chPref val="3"/>
        </dgm:presLayoutVars>
      </dgm:prSet>
      <dgm:spPr/>
    </dgm:pt>
    <dgm:pt modelId="{111B849B-7ED1-4D6B-8730-B504A6762325}" type="pres">
      <dgm:prSet presAssocID="{E56E1981-0819-4F41-B673-67611A1DBA41}" presName="level3hierChild" presStyleCnt="0"/>
      <dgm:spPr/>
    </dgm:pt>
    <dgm:pt modelId="{F2027473-F840-42D6-B1B1-D04DC28F44CA}" type="pres">
      <dgm:prSet presAssocID="{0775E2B3-8C85-4E11-B063-451748769ACF}" presName="conn2-1" presStyleLbl="parChTrans1D2" presStyleIdx="1" presStyleCnt="9"/>
      <dgm:spPr/>
    </dgm:pt>
    <dgm:pt modelId="{4D92BEDF-F87F-4935-92F3-F4AAB3F76B7D}" type="pres">
      <dgm:prSet presAssocID="{0775E2B3-8C85-4E11-B063-451748769ACF}" presName="connTx" presStyleLbl="parChTrans1D2" presStyleIdx="1" presStyleCnt="9"/>
      <dgm:spPr/>
    </dgm:pt>
    <dgm:pt modelId="{81050908-3533-4BA9-B316-7079A465616E}" type="pres">
      <dgm:prSet presAssocID="{75C50EDA-D836-4D82-8519-D0904CF1A332}" presName="root2" presStyleCnt="0"/>
      <dgm:spPr/>
    </dgm:pt>
    <dgm:pt modelId="{FB6BF9BB-8135-4B2A-8619-C82481FEF56B}" type="pres">
      <dgm:prSet presAssocID="{75C50EDA-D836-4D82-8519-D0904CF1A332}" presName="LevelTwoTextNode" presStyleLbl="node2" presStyleIdx="1" presStyleCnt="9" custScaleX="344042" custLinFactNeighborX="-4639">
        <dgm:presLayoutVars>
          <dgm:chPref val="3"/>
        </dgm:presLayoutVars>
      </dgm:prSet>
      <dgm:spPr/>
    </dgm:pt>
    <dgm:pt modelId="{02DC71CF-2354-4E92-AC05-F8BB73B489F0}" type="pres">
      <dgm:prSet presAssocID="{75C50EDA-D836-4D82-8519-D0904CF1A332}" presName="level3hierChild" presStyleCnt="0"/>
      <dgm:spPr/>
    </dgm:pt>
    <dgm:pt modelId="{C1565A5E-4CE8-4378-85AD-5D24431074C5}" type="pres">
      <dgm:prSet presAssocID="{97C4208B-4997-4C7A-B9AA-DB8458D819E6}" presName="conn2-1" presStyleLbl="parChTrans1D2" presStyleIdx="2" presStyleCnt="9"/>
      <dgm:spPr/>
    </dgm:pt>
    <dgm:pt modelId="{6DE2190C-5F31-4D47-B92A-909906379408}" type="pres">
      <dgm:prSet presAssocID="{97C4208B-4997-4C7A-B9AA-DB8458D819E6}" presName="connTx" presStyleLbl="parChTrans1D2" presStyleIdx="2" presStyleCnt="9"/>
      <dgm:spPr/>
    </dgm:pt>
    <dgm:pt modelId="{CF709B08-0052-4D64-A086-B1B421C5E79D}" type="pres">
      <dgm:prSet presAssocID="{6FE330AA-DD08-4607-AFF8-7B855E8E8BF3}" presName="root2" presStyleCnt="0"/>
      <dgm:spPr/>
    </dgm:pt>
    <dgm:pt modelId="{6A6E11B6-85B3-4423-B9E2-53993924D6BF}" type="pres">
      <dgm:prSet presAssocID="{6FE330AA-DD08-4607-AFF8-7B855E8E8BF3}" presName="LevelTwoTextNode" presStyleLbl="node2" presStyleIdx="2" presStyleCnt="9" custScaleX="338953">
        <dgm:presLayoutVars>
          <dgm:chPref val="3"/>
        </dgm:presLayoutVars>
      </dgm:prSet>
      <dgm:spPr/>
    </dgm:pt>
    <dgm:pt modelId="{FC43FD67-1834-451D-A261-CAFD6C3BAED6}" type="pres">
      <dgm:prSet presAssocID="{6FE330AA-DD08-4607-AFF8-7B855E8E8BF3}" presName="level3hierChild" presStyleCnt="0"/>
      <dgm:spPr/>
    </dgm:pt>
    <dgm:pt modelId="{C298D268-9D5B-42C1-9D2E-7C2B8B6DFB75}" type="pres">
      <dgm:prSet presAssocID="{853DFF84-9120-4AD1-963C-6956134AAB4D}" presName="conn2-1" presStyleLbl="parChTrans1D2" presStyleIdx="3" presStyleCnt="9"/>
      <dgm:spPr/>
    </dgm:pt>
    <dgm:pt modelId="{4B936F91-667A-4521-9B8B-DB853D143574}" type="pres">
      <dgm:prSet presAssocID="{853DFF84-9120-4AD1-963C-6956134AAB4D}" presName="connTx" presStyleLbl="parChTrans1D2" presStyleIdx="3" presStyleCnt="9"/>
      <dgm:spPr/>
    </dgm:pt>
    <dgm:pt modelId="{F67FB7F5-B91A-4FE3-BFCF-4C3EEBE4872B}" type="pres">
      <dgm:prSet presAssocID="{FDB955DE-0BEE-48D0-8E65-BD794CA0B2FB}" presName="root2" presStyleCnt="0"/>
      <dgm:spPr/>
    </dgm:pt>
    <dgm:pt modelId="{BE8DF46C-D74B-4FE2-A865-CC56370B3DA8}" type="pres">
      <dgm:prSet presAssocID="{FDB955DE-0BEE-48D0-8E65-BD794CA0B2FB}" presName="LevelTwoTextNode" presStyleLbl="node2" presStyleIdx="3" presStyleCnt="9" custScaleX="337809">
        <dgm:presLayoutVars>
          <dgm:chPref val="3"/>
        </dgm:presLayoutVars>
      </dgm:prSet>
      <dgm:spPr/>
    </dgm:pt>
    <dgm:pt modelId="{A27630AE-F863-4189-AAA7-4D9DFABF409F}" type="pres">
      <dgm:prSet presAssocID="{FDB955DE-0BEE-48D0-8E65-BD794CA0B2FB}" presName="level3hierChild" presStyleCnt="0"/>
      <dgm:spPr/>
    </dgm:pt>
    <dgm:pt modelId="{98C6287E-E93C-4ACB-8D8A-324CC442CB37}" type="pres">
      <dgm:prSet presAssocID="{AB180FBB-5766-4131-A2D3-BD39237F007C}" presName="conn2-1" presStyleLbl="parChTrans1D2" presStyleIdx="4" presStyleCnt="9"/>
      <dgm:spPr/>
    </dgm:pt>
    <dgm:pt modelId="{8F16E469-5213-40F7-B610-39914D2F81C5}" type="pres">
      <dgm:prSet presAssocID="{AB180FBB-5766-4131-A2D3-BD39237F007C}" presName="connTx" presStyleLbl="parChTrans1D2" presStyleIdx="4" presStyleCnt="9"/>
      <dgm:spPr/>
    </dgm:pt>
    <dgm:pt modelId="{292C7431-E18D-4AB2-AE6B-7329BB514BAF}" type="pres">
      <dgm:prSet presAssocID="{248EC8C4-4B28-42D2-9D07-A9EF06147E44}" presName="root2" presStyleCnt="0"/>
      <dgm:spPr/>
    </dgm:pt>
    <dgm:pt modelId="{1D3C020D-FBC3-4A61-A821-0E93BBEA3B50}" type="pres">
      <dgm:prSet presAssocID="{248EC8C4-4B28-42D2-9D07-A9EF06147E44}" presName="LevelTwoTextNode" presStyleLbl="node2" presStyleIdx="4" presStyleCnt="9" custScaleX="342216">
        <dgm:presLayoutVars>
          <dgm:chPref val="3"/>
        </dgm:presLayoutVars>
      </dgm:prSet>
      <dgm:spPr/>
    </dgm:pt>
    <dgm:pt modelId="{09093909-44E0-4955-AB22-F4A42F051CFE}" type="pres">
      <dgm:prSet presAssocID="{248EC8C4-4B28-42D2-9D07-A9EF06147E44}" presName="level3hierChild" presStyleCnt="0"/>
      <dgm:spPr/>
    </dgm:pt>
    <dgm:pt modelId="{EFFBFA69-84CE-43E3-B505-7D96FF69A1BE}" type="pres">
      <dgm:prSet presAssocID="{36113F22-1FCB-4C3E-A275-46AB440593AC}" presName="conn2-1" presStyleLbl="parChTrans1D2" presStyleIdx="5" presStyleCnt="9"/>
      <dgm:spPr/>
    </dgm:pt>
    <dgm:pt modelId="{C7CEA53B-606A-4A48-9D21-200773375122}" type="pres">
      <dgm:prSet presAssocID="{36113F22-1FCB-4C3E-A275-46AB440593AC}" presName="connTx" presStyleLbl="parChTrans1D2" presStyleIdx="5" presStyleCnt="9"/>
      <dgm:spPr/>
    </dgm:pt>
    <dgm:pt modelId="{028D1773-0FF0-4060-A2F0-D46897BD0490}" type="pres">
      <dgm:prSet presAssocID="{86EA3EBC-857A-49D5-BC25-331374595AFF}" presName="root2" presStyleCnt="0"/>
      <dgm:spPr/>
    </dgm:pt>
    <dgm:pt modelId="{4ED9113E-9B95-40F1-A3AF-956F05A4ED24}" type="pres">
      <dgm:prSet presAssocID="{86EA3EBC-857A-49D5-BC25-331374595AFF}" presName="LevelTwoTextNode" presStyleLbl="node2" presStyleIdx="5" presStyleCnt="9" custScaleX="342833">
        <dgm:presLayoutVars>
          <dgm:chPref val="3"/>
        </dgm:presLayoutVars>
      </dgm:prSet>
      <dgm:spPr/>
    </dgm:pt>
    <dgm:pt modelId="{D0D37E83-E874-47FC-9C47-24BE762275AA}" type="pres">
      <dgm:prSet presAssocID="{86EA3EBC-857A-49D5-BC25-331374595AFF}" presName="level3hierChild" presStyleCnt="0"/>
      <dgm:spPr/>
    </dgm:pt>
    <dgm:pt modelId="{670DC186-D988-4A00-821C-AED57209F37D}" type="pres">
      <dgm:prSet presAssocID="{93ACD3E7-6BB6-4F3B-BC8C-71DFC5CFB25D}" presName="conn2-1" presStyleLbl="parChTrans1D2" presStyleIdx="6" presStyleCnt="9"/>
      <dgm:spPr/>
    </dgm:pt>
    <dgm:pt modelId="{3285463F-0FDC-4B1F-AFC8-BBDF270020B2}" type="pres">
      <dgm:prSet presAssocID="{93ACD3E7-6BB6-4F3B-BC8C-71DFC5CFB25D}" presName="connTx" presStyleLbl="parChTrans1D2" presStyleIdx="6" presStyleCnt="9"/>
      <dgm:spPr/>
    </dgm:pt>
    <dgm:pt modelId="{AE92E316-D87E-4D73-AC53-31901E65A0FA}" type="pres">
      <dgm:prSet presAssocID="{F1E41E7C-8E90-472E-AC05-EB9FF4EA4451}" presName="root2" presStyleCnt="0"/>
      <dgm:spPr/>
    </dgm:pt>
    <dgm:pt modelId="{537F94F8-EA56-485C-A738-E6D768672D4C}" type="pres">
      <dgm:prSet presAssocID="{F1E41E7C-8E90-472E-AC05-EB9FF4EA4451}" presName="LevelTwoTextNode" presStyleLbl="node2" presStyleIdx="6" presStyleCnt="9" custScaleX="345449">
        <dgm:presLayoutVars>
          <dgm:chPref val="3"/>
        </dgm:presLayoutVars>
      </dgm:prSet>
      <dgm:spPr/>
    </dgm:pt>
    <dgm:pt modelId="{3FD5A1F6-6FB9-4352-ADAA-FF4C3DEC34FC}" type="pres">
      <dgm:prSet presAssocID="{F1E41E7C-8E90-472E-AC05-EB9FF4EA4451}" presName="level3hierChild" presStyleCnt="0"/>
      <dgm:spPr/>
    </dgm:pt>
    <dgm:pt modelId="{7634F399-145C-4C1E-A707-9ADE568E5BD1}" type="pres">
      <dgm:prSet presAssocID="{01E3D771-5DB9-49C2-BBBD-DC3316E59422}" presName="conn2-1" presStyleLbl="parChTrans1D2" presStyleIdx="7" presStyleCnt="9"/>
      <dgm:spPr/>
    </dgm:pt>
    <dgm:pt modelId="{BE3B9FC4-609A-41AA-85E7-F5C86611AF71}" type="pres">
      <dgm:prSet presAssocID="{01E3D771-5DB9-49C2-BBBD-DC3316E59422}" presName="connTx" presStyleLbl="parChTrans1D2" presStyleIdx="7" presStyleCnt="9"/>
      <dgm:spPr/>
    </dgm:pt>
    <dgm:pt modelId="{A1561639-4401-4C27-8E0A-4D79A4AADB33}" type="pres">
      <dgm:prSet presAssocID="{E545B581-EF9E-4B94-AA55-6054627116BE}" presName="root2" presStyleCnt="0"/>
      <dgm:spPr/>
    </dgm:pt>
    <dgm:pt modelId="{A5494175-A4D3-4EEF-AE73-315F31C2B7C3}" type="pres">
      <dgm:prSet presAssocID="{E545B581-EF9E-4B94-AA55-6054627116BE}" presName="LevelTwoTextNode" presStyleLbl="node2" presStyleIdx="7" presStyleCnt="9" custScaleX="344293">
        <dgm:presLayoutVars>
          <dgm:chPref val="3"/>
        </dgm:presLayoutVars>
      </dgm:prSet>
      <dgm:spPr/>
    </dgm:pt>
    <dgm:pt modelId="{C26B3E20-AFF1-489F-BAA1-2490ACC7FF8F}" type="pres">
      <dgm:prSet presAssocID="{E545B581-EF9E-4B94-AA55-6054627116BE}" presName="level3hierChild" presStyleCnt="0"/>
      <dgm:spPr/>
    </dgm:pt>
    <dgm:pt modelId="{C099D797-2FA9-4B08-88D7-72C34D3DFCD3}" type="pres">
      <dgm:prSet presAssocID="{BF464394-8F35-4DBE-9232-4F287BA38F52}" presName="conn2-1" presStyleLbl="parChTrans1D2" presStyleIdx="8" presStyleCnt="9"/>
      <dgm:spPr/>
    </dgm:pt>
    <dgm:pt modelId="{CC4C8A30-3F99-4A95-8C86-2F94C12B661C}" type="pres">
      <dgm:prSet presAssocID="{BF464394-8F35-4DBE-9232-4F287BA38F52}" presName="connTx" presStyleLbl="parChTrans1D2" presStyleIdx="8" presStyleCnt="9"/>
      <dgm:spPr/>
    </dgm:pt>
    <dgm:pt modelId="{955C3653-E3FD-4881-8C87-A076AA663E04}" type="pres">
      <dgm:prSet presAssocID="{2EDBE1B3-3726-4F44-B430-3D137983F58C}" presName="root2" presStyleCnt="0"/>
      <dgm:spPr/>
    </dgm:pt>
    <dgm:pt modelId="{6B10E4C8-4495-44A1-8FA7-57F681C0D8DD}" type="pres">
      <dgm:prSet presAssocID="{2EDBE1B3-3726-4F44-B430-3D137983F58C}" presName="LevelTwoTextNode" presStyleLbl="node2" presStyleIdx="8" presStyleCnt="9" custScaleX="340083" custLinFactNeighborX="1182" custLinFactNeighborY="-1938">
        <dgm:presLayoutVars>
          <dgm:chPref val="3"/>
        </dgm:presLayoutVars>
      </dgm:prSet>
      <dgm:spPr/>
    </dgm:pt>
    <dgm:pt modelId="{52A3CCCB-A6CF-49A1-8E0E-0118D160A0BE}" type="pres">
      <dgm:prSet presAssocID="{2EDBE1B3-3726-4F44-B430-3D137983F58C}" presName="level3hierChild" presStyleCnt="0"/>
      <dgm:spPr/>
    </dgm:pt>
  </dgm:ptLst>
  <dgm:cxnLst>
    <dgm:cxn modelId="{B120BD01-820A-484C-9A2F-0C96A264A817}" type="presOf" srcId="{0775E2B3-8C85-4E11-B063-451748769ACF}" destId="{4D92BEDF-F87F-4935-92F3-F4AAB3F76B7D}" srcOrd="1" destOrd="0" presId="urn:microsoft.com/office/officeart/2008/layout/HorizontalMultiLevelHierarchy"/>
    <dgm:cxn modelId="{E0176303-5CF6-4B37-8502-BC47EBF7795B}" srcId="{E40335CC-161A-4F9E-BC35-F2D22A0F7EE7}" destId="{FDB955DE-0BEE-48D0-8E65-BD794CA0B2FB}" srcOrd="3" destOrd="0" parTransId="{853DFF84-9120-4AD1-963C-6956134AAB4D}" sibTransId="{21BBF609-9099-472D-AB92-FA79A3646380}"/>
    <dgm:cxn modelId="{65DE431D-CD2B-422B-AB78-97857291DE1C}" type="presOf" srcId="{AB180FBB-5766-4131-A2D3-BD39237F007C}" destId="{98C6287E-E93C-4ACB-8D8A-324CC442CB37}" srcOrd="0" destOrd="0" presId="urn:microsoft.com/office/officeart/2008/layout/HorizontalMultiLevelHierarchy"/>
    <dgm:cxn modelId="{6E68E21F-8167-4E84-BEB6-08CA10F154F7}" type="presOf" srcId="{E56E1981-0819-4F41-B673-67611A1DBA41}" destId="{CF1323B7-F636-412E-A433-2E66DBFCB2C9}" srcOrd="0" destOrd="0" presId="urn:microsoft.com/office/officeart/2008/layout/HorizontalMultiLevelHierarchy"/>
    <dgm:cxn modelId="{FB642327-DAA0-43A6-85B8-BC258A3F90FA}" type="presOf" srcId="{6FE330AA-DD08-4607-AFF8-7B855E8E8BF3}" destId="{6A6E11B6-85B3-4423-B9E2-53993924D6BF}" srcOrd="0" destOrd="0" presId="urn:microsoft.com/office/officeart/2008/layout/HorizontalMultiLevelHierarchy"/>
    <dgm:cxn modelId="{6928672D-002B-4C75-BFA9-3E570126E880}" type="presOf" srcId="{FDB955DE-0BEE-48D0-8E65-BD794CA0B2FB}" destId="{BE8DF46C-D74B-4FE2-A865-CC56370B3DA8}" srcOrd="0" destOrd="0" presId="urn:microsoft.com/office/officeart/2008/layout/HorizontalMultiLevelHierarchy"/>
    <dgm:cxn modelId="{2F965333-D200-44DF-AABA-FE115B6983CE}" type="presOf" srcId="{4BBBC2E8-7831-4CAB-B6EE-E1B00C976A22}" destId="{1E2A0C0D-2C59-468F-AFC7-BBFF8B9FA9C0}" srcOrd="0" destOrd="0" presId="urn:microsoft.com/office/officeart/2008/layout/HorizontalMultiLevelHierarchy"/>
    <dgm:cxn modelId="{A35A4134-1BAC-4362-ADAB-DBF40948B424}" srcId="{E40335CC-161A-4F9E-BC35-F2D22A0F7EE7}" destId="{86EA3EBC-857A-49D5-BC25-331374595AFF}" srcOrd="5" destOrd="0" parTransId="{36113F22-1FCB-4C3E-A275-46AB440593AC}" sibTransId="{D6397077-D757-4363-B061-2D94B2E943AE}"/>
    <dgm:cxn modelId="{EC797439-6888-44B8-B4D2-721826634B15}" type="presOf" srcId="{F1E41E7C-8E90-472E-AC05-EB9FF4EA4451}" destId="{537F94F8-EA56-485C-A738-E6D768672D4C}" srcOrd="0" destOrd="0" presId="urn:microsoft.com/office/officeart/2008/layout/HorizontalMultiLevelHierarchy"/>
    <dgm:cxn modelId="{828CA85D-3DE7-4E7B-AC4F-DFA23442A267}" type="presOf" srcId="{A0BD9BAB-FA6E-4E3A-8A56-0D7DEC210DBC}" destId="{91B2B09B-DA77-4D5E-A1F2-113EC2284B52}" srcOrd="0" destOrd="0" presId="urn:microsoft.com/office/officeart/2008/layout/HorizontalMultiLevelHierarchy"/>
    <dgm:cxn modelId="{11091448-8706-4C71-BAB2-38495FCCAE71}" type="presOf" srcId="{AB180FBB-5766-4131-A2D3-BD39237F007C}" destId="{8F16E469-5213-40F7-B610-39914D2F81C5}" srcOrd="1" destOrd="0" presId="urn:microsoft.com/office/officeart/2008/layout/HorizontalMultiLevelHierarchy"/>
    <dgm:cxn modelId="{2D185D48-B0AD-4F52-8906-06DBEAACBF7E}" type="presOf" srcId="{E545B581-EF9E-4B94-AA55-6054627116BE}" destId="{A5494175-A4D3-4EEF-AE73-315F31C2B7C3}" srcOrd="0" destOrd="0" presId="urn:microsoft.com/office/officeart/2008/layout/HorizontalMultiLevelHierarchy"/>
    <dgm:cxn modelId="{A0330E69-45C5-409F-BD53-6107E2ED1DE8}" type="presOf" srcId="{97C4208B-4997-4C7A-B9AA-DB8458D819E6}" destId="{6DE2190C-5F31-4D47-B92A-909906379408}" srcOrd="1" destOrd="0" presId="urn:microsoft.com/office/officeart/2008/layout/HorizontalMultiLevelHierarchy"/>
    <dgm:cxn modelId="{DC26636F-4A66-4EA3-8965-1F6CBC7180B2}" type="presOf" srcId="{86EA3EBC-857A-49D5-BC25-331374595AFF}" destId="{4ED9113E-9B95-40F1-A3AF-956F05A4ED24}" srcOrd="0" destOrd="0" presId="urn:microsoft.com/office/officeart/2008/layout/HorizontalMultiLevelHierarchy"/>
    <dgm:cxn modelId="{1259D052-6E82-4F64-81A6-A54DF03FFF7B}" srcId="{A0BD9BAB-FA6E-4E3A-8A56-0D7DEC210DBC}" destId="{E40335CC-161A-4F9E-BC35-F2D22A0F7EE7}" srcOrd="0" destOrd="0" parTransId="{2157A5E7-72F6-4118-8102-4CBA569A9A0C}" sibTransId="{BB93602A-21E5-4188-BCA9-F1490E51D123}"/>
    <dgm:cxn modelId="{F7C7DA74-BD43-4B14-AAD6-A0417066F08B}" srcId="{E40335CC-161A-4F9E-BC35-F2D22A0F7EE7}" destId="{2EDBE1B3-3726-4F44-B430-3D137983F58C}" srcOrd="8" destOrd="0" parTransId="{BF464394-8F35-4DBE-9232-4F287BA38F52}" sibTransId="{85A6DD30-4DA0-4215-BE40-618CB800652B}"/>
    <dgm:cxn modelId="{A0C94E78-7829-47A3-9933-60032CA3CF02}" type="presOf" srcId="{93ACD3E7-6BB6-4F3B-BC8C-71DFC5CFB25D}" destId="{3285463F-0FDC-4B1F-AFC8-BBDF270020B2}" srcOrd="1" destOrd="0" presId="urn:microsoft.com/office/officeart/2008/layout/HorizontalMultiLevelHierarchy"/>
    <dgm:cxn modelId="{3E882282-0459-413C-BD35-FEC3CAEC2AA2}" srcId="{E40335CC-161A-4F9E-BC35-F2D22A0F7EE7}" destId="{248EC8C4-4B28-42D2-9D07-A9EF06147E44}" srcOrd="4" destOrd="0" parTransId="{AB180FBB-5766-4131-A2D3-BD39237F007C}" sibTransId="{F101B40D-7251-4034-B1B6-602D8047E4D2}"/>
    <dgm:cxn modelId="{CE8BEE83-641D-4DE3-9781-D58F9D1F8547}" type="presOf" srcId="{93ACD3E7-6BB6-4F3B-BC8C-71DFC5CFB25D}" destId="{670DC186-D988-4A00-821C-AED57209F37D}" srcOrd="0" destOrd="0" presId="urn:microsoft.com/office/officeart/2008/layout/HorizontalMultiLevelHierarchy"/>
    <dgm:cxn modelId="{3957F185-9DBF-4C4F-A28C-57B0A5A3C5B9}" type="presOf" srcId="{36113F22-1FCB-4C3E-A275-46AB440593AC}" destId="{C7CEA53B-606A-4A48-9D21-200773375122}" srcOrd="1" destOrd="0" presId="urn:microsoft.com/office/officeart/2008/layout/HorizontalMultiLevelHierarchy"/>
    <dgm:cxn modelId="{06EA228E-07B6-4BC3-8D0E-95A66EC9ED7B}" type="presOf" srcId="{853DFF84-9120-4AD1-963C-6956134AAB4D}" destId="{4B936F91-667A-4521-9B8B-DB853D143574}" srcOrd="1" destOrd="0" presId="urn:microsoft.com/office/officeart/2008/layout/HorizontalMultiLevelHierarchy"/>
    <dgm:cxn modelId="{4D082793-8699-4648-BAB7-EBAFB0CD598D}" srcId="{E40335CC-161A-4F9E-BC35-F2D22A0F7EE7}" destId="{E545B581-EF9E-4B94-AA55-6054627116BE}" srcOrd="7" destOrd="0" parTransId="{01E3D771-5DB9-49C2-BBBD-DC3316E59422}" sibTransId="{7BF9EE25-FC19-4C44-9E89-6F6AB3F3116C}"/>
    <dgm:cxn modelId="{A7005B9E-3ECE-43E1-AB54-350C0FB98A1F}" type="presOf" srcId="{97C4208B-4997-4C7A-B9AA-DB8458D819E6}" destId="{C1565A5E-4CE8-4378-85AD-5D24431074C5}" srcOrd="0" destOrd="0" presId="urn:microsoft.com/office/officeart/2008/layout/HorizontalMultiLevelHierarchy"/>
    <dgm:cxn modelId="{695E74A0-8B92-4A03-82F8-05389065B55F}" srcId="{E40335CC-161A-4F9E-BC35-F2D22A0F7EE7}" destId="{F1E41E7C-8E90-472E-AC05-EB9FF4EA4451}" srcOrd="6" destOrd="0" parTransId="{93ACD3E7-6BB6-4F3B-BC8C-71DFC5CFB25D}" sibTransId="{781E3916-AB76-4B41-8F77-7C0D3F5D07BE}"/>
    <dgm:cxn modelId="{C9B8DCB0-1250-43EA-9925-2C7CB21B975A}" type="presOf" srcId="{36113F22-1FCB-4C3E-A275-46AB440593AC}" destId="{EFFBFA69-84CE-43E3-B505-7D96FF69A1BE}" srcOrd="0" destOrd="0" presId="urn:microsoft.com/office/officeart/2008/layout/HorizontalMultiLevelHierarchy"/>
    <dgm:cxn modelId="{DB8CDDB4-437C-4F3A-BA39-389E1EAF539B}" type="presOf" srcId="{BF464394-8F35-4DBE-9232-4F287BA38F52}" destId="{C099D797-2FA9-4B08-88D7-72C34D3DFCD3}" srcOrd="0" destOrd="0" presId="urn:microsoft.com/office/officeart/2008/layout/HorizontalMultiLevelHierarchy"/>
    <dgm:cxn modelId="{680BADB5-007C-407B-A5BA-D32C4E2A0B93}" type="presOf" srcId="{0775E2B3-8C85-4E11-B063-451748769ACF}" destId="{F2027473-F840-42D6-B1B1-D04DC28F44CA}" srcOrd="0" destOrd="0" presId="urn:microsoft.com/office/officeart/2008/layout/HorizontalMultiLevelHierarchy"/>
    <dgm:cxn modelId="{397300B6-200D-448A-A715-40EF0793328E}" type="presOf" srcId="{01E3D771-5DB9-49C2-BBBD-DC3316E59422}" destId="{BE3B9FC4-609A-41AA-85E7-F5C86611AF71}" srcOrd="1" destOrd="0" presId="urn:microsoft.com/office/officeart/2008/layout/HorizontalMultiLevelHierarchy"/>
    <dgm:cxn modelId="{80DD27B6-C573-47C4-A193-85DB7FE415E9}" type="presOf" srcId="{01E3D771-5DB9-49C2-BBBD-DC3316E59422}" destId="{7634F399-145C-4C1E-A707-9ADE568E5BD1}" srcOrd="0" destOrd="0" presId="urn:microsoft.com/office/officeart/2008/layout/HorizontalMultiLevelHierarchy"/>
    <dgm:cxn modelId="{E96095D0-5EC2-4098-B957-30E16688F336}" type="presOf" srcId="{E40335CC-161A-4F9E-BC35-F2D22A0F7EE7}" destId="{9B924198-7986-4A53-8DB8-F3B50172BBCB}" srcOrd="0" destOrd="0" presId="urn:microsoft.com/office/officeart/2008/layout/HorizontalMultiLevelHierarchy"/>
    <dgm:cxn modelId="{529A11D5-982F-438A-9122-B53D9B73F180}" type="presOf" srcId="{75C50EDA-D836-4D82-8519-D0904CF1A332}" destId="{FB6BF9BB-8135-4B2A-8619-C82481FEF56B}" srcOrd="0" destOrd="0" presId="urn:microsoft.com/office/officeart/2008/layout/HorizontalMultiLevelHierarchy"/>
    <dgm:cxn modelId="{602B86D6-7A82-48A6-8005-BCF53F464B78}" type="presOf" srcId="{BF464394-8F35-4DBE-9232-4F287BA38F52}" destId="{CC4C8A30-3F99-4A95-8C86-2F94C12B661C}" srcOrd="1" destOrd="0" presId="urn:microsoft.com/office/officeart/2008/layout/HorizontalMultiLevelHierarchy"/>
    <dgm:cxn modelId="{9718C7DD-1A62-4B51-A607-17ABBC3AA684}" type="presOf" srcId="{2EDBE1B3-3726-4F44-B430-3D137983F58C}" destId="{6B10E4C8-4495-44A1-8FA7-57F681C0D8DD}" srcOrd="0" destOrd="0" presId="urn:microsoft.com/office/officeart/2008/layout/HorizontalMultiLevelHierarchy"/>
    <dgm:cxn modelId="{275CD6DF-D62B-4EE1-B2CD-58146966D30E}" srcId="{E40335CC-161A-4F9E-BC35-F2D22A0F7EE7}" destId="{E56E1981-0819-4F41-B673-67611A1DBA41}" srcOrd="0" destOrd="0" parTransId="{4BBBC2E8-7831-4CAB-B6EE-E1B00C976A22}" sibTransId="{6176D022-D79F-4ED3-B0A3-70524C33AA5D}"/>
    <dgm:cxn modelId="{1E8FB8E2-74F9-4E1F-A10D-33DE5EF90B07}" srcId="{E40335CC-161A-4F9E-BC35-F2D22A0F7EE7}" destId="{75C50EDA-D836-4D82-8519-D0904CF1A332}" srcOrd="1" destOrd="0" parTransId="{0775E2B3-8C85-4E11-B063-451748769ACF}" sibTransId="{016308DD-6ECD-40CF-BEA0-C9DC3401FB2C}"/>
    <dgm:cxn modelId="{1E2DF9F1-498F-460C-8AC0-F61F81507941}" type="presOf" srcId="{853DFF84-9120-4AD1-963C-6956134AAB4D}" destId="{C298D268-9D5B-42C1-9D2E-7C2B8B6DFB75}" srcOrd="0" destOrd="0" presId="urn:microsoft.com/office/officeart/2008/layout/HorizontalMultiLevelHierarchy"/>
    <dgm:cxn modelId="{CE581CF2-FFB7-46F3-A88E-4926D6E5B84F}" srcId="{E40335CC-161A-4F9E-BC35-F2D22A0F7EE7}" destId="{6FE330AA-DD08-4607-AFF8-7B855E8E8BF3}" srcOrd="2" destOrd="0" parTransId="{97C4208B-4997-4C7A-B9AA-DB8458D819E6}" sibTransId="{E5C6D0D8-3A2E-4609-8FC7-C11D6F5BA497}"/>
    <dgm:cxn modelId="{DAE455F2-23CD-416E-A911-1A671ABDC85F}" type="presOf" srcId="{248EC8C4-4B28-42D2-9D07-A9EF06147E44}" destId="{1D3C020D-FBC3-4A61-A821-0E93BBEA3B50}" srcOrd="0" destOrd="0" presId="urn:microsoft.com/office/officeart/2008/layout/HorizontalMultiLevelHierarchy"/>
    <dgm:cxn modelId="{E56386F9-D776-414D-BF1F-330A5F96A234}" type="presOf" srcId="{4BBBC2E8-7831-4CAB-B6EE-E1B00C976A22}" destId="{89751659-8204-4D4A-9798-A56B341007E9}" srcOrd="1" destOrd="0" presId="urn:microsoft.com/office/officeart/2008/layout/HorizontalMultiLevelHierarchy"/>
    <dgm:cxn modelId="{98154080-24C3-4810-ADD1-148EDCCA8443}" type="presParOf" srcId="{91B2B09B-DA77-4D5E-A1F2-113EC2284B52}" destId="{742CC3D9-688F-4367-9D9C-297CE1DDBF2D}" srcOrd="0" destOrd="0" presId="urn:microsoft.com/office/officeart/2008/layout/HorizontalMultiLevelHierarchy"/>
    <dgm:cxn modelId="{F766AD81-02FE-4558-9124-4EAD64F6F883}" type="presParOf" srcId="{742CC3D9-688F-4367-9D9C-297CE1DDBF2D}" destId="{9B924198-7986-4A53-8DB8-F3B50172BBCB}" srcOrd="0" destOrd="0" presId="urn:microsoft.com/office/officeart/2008/layout/HorizontalMultiLevelHierarchy"/>
    <dgm:cxn modelId="{460DDC47-DBD1-4058-9F17-5C0F4B5F18ED}" type="presParOf" srcId="{742CC3D9-688F-4367-9D9C-297CE1DDBF2D}" destId="{0FBA4111-A262-4422-838B-175FDF4F0632}" srcOrd="1" destOrd="0" presId="urn:microsoft.com/office/officeart/2008/layout/HorizontalMultiLevelHierarchy"/>
    <dgm:cxn modelId="{840D35D3-277D-4D09-A439-25076E372E42}" type="presParOf" srcId="{0FBA4111-A262-4422-838B-175FDF4F0632}" destId="{1E2A0C0D-2C59-468F-AFC7-BBFF8B9FA9C0}" srcOrd="0" destOrd="0" presId="urn:microsoft.com/office/officeart/2008/layout/HorizontalMultiLevelHierarchy"/>
    <dgm:cxn modelId="{05CB45AF-A42A-4C1F-9A3F-10C70020B98F}" type="presParOf" srcId="{1E2A0C0D-2C59-468F-AFC7-BBFF8B9FA9C0}" destId="{89751659-8204-4D4A-9798-A56B341007E9}" srcOrd="0" destOrd="0" presId="urn:microsoft.com/office/officeart/2008/layout/HorizontalMultiLevelHierarchy"/>
    <dgm:cxn modelId="{7C513597-EAA5-4E38-AEFC-7DA12A5BAB0E}" type="presParOf" srcId="{0FBA4111-A262-4422-838B-175FDF4F0632}" destId="{3D57287D-5DEB-4259-AC4A-18A0AE392821}" srcOrd="1" destOrd="0" presId="urn:microsoft.com/office/officeart/2008/layout/HorizontalMultiLevelHierarchy"/>
    <dgm:cxn modelId="{A6D3EE56-D7CA-42FC-898A-3B3F5B521B0C}" type="presParOf" srcId="{3D57287D-5DEB-4259-AC4A-18A0AE392821}" destId="{CF1323B7-F636-412E-A433-2E66DBFCB2C9}" srcOrd="0" destOrd="0" presId="urn:microsoft.com/office/officeart/2008/layout/HorizontalMultiLevelHierarchy"/>
    <dgm:cxn modelId="{E8FE2C78-D615-48B1-A913-A35E966EEBAE}" type="presParOf" srcId="{3D57287D-5DEB-4259-AC4A-18A0AE392821}" destId="{111B849B-7ED1-4D6B-8730-B504A6762325}" srcOrd="1" destOrd="0" presId="urn:microsoft.com/office/officeart/2008/layout/HorizontalMultiLevelHierarchy"/>
    <dgm:cxn modelId="{832546D4-8398-425E-B86A-9F8D996BFB6D}" type="presParOf" srcId="{0FBA4111-A262-4422-838B-175FDF4F0632}" destId="{F2027473-F840-42D6-B1B1-D04DC28F44CA}" srcOrd="2" destOrd="0" presId="urn:microsoft.com/office/officeart/2008/layout/HorizontalMultiLevelHierarchy"/>
    <dgm:cxn modelId="{B2948A45-E76D-4F1C-9869-91FC9F043513}" type="presParOf" srcId="{F2027473-F840-42D6-B1B1-D04DC28F44CA}" destId="{4D92BEDF-F87F-4935-92F3-F4AAB3F76B7D}" srcOrd="0" destOrd="0" presId="urn:microsoft.com/office/officeart/2008/layout/HorizontalMultiLevelHierarchy"/>
    <dgm:cxn modelId="{755A65BE-2E10-4418-8643-57C986184FA3}" type="presParOf" srcId="{0FBA4111-A262-4422-838B-175FDF4F0632}" destId="{81050908-3533-4BA9-B316-7079A465616E}" srcOrd="3" destOrd="0" presId="urn:microsoft.com/office/officeart/2008/layout/HorizontalMultiLevelHierarchy"/>
    <dgm:cxn modelId="{7D1D4D8B-4027-49B2-ACC2-2E8075ED7805}" type="presParOf" srcId="{81050908-3533-4BA9-B316-7079A465616E}" destId="{FB6BF9BB-8135-4B2A-8619-C82481FEF56B}" srcOrd="0" destOrd="0" presId="urn:microsoft.com/office/officeart/2008/layout/HorizontalMultiLevelHierarchy"/>
    <dgm:cxn modelId="{E00A3D58-DB41-49AA-8A0A-FA376835F671}" type="presParOf" srcId="{81050908-3533-4BA9-B316-7079A465616E}" destId="{02DC71CF-2354-4E92-AC05-F8BB73B489F0}" srcOrd="1" destOrd="0" presId="urn:microsoft.com/office/officeart/2008/layout/HorizontalMultiLevelHierarchy"/>
    <dgm:cxn modelId="{EFE2ED68-54A1-4D17-A72D-D02CB4383080}" type="presParOf" srcId="{0FBA4111-A262-4422-838B-175FDF4F0632}" destId="{C1565A5E-4CE8-4378-85AD-5D24431074C5}" srcOrd="4" destOrd="0" presId="urn:microsoft.com/office/officeart/2008/layout/HorizontalMultiLevelHierarchy"/>
    <dgm:cxn modelId="{EBF65D11-4D2C-4688-8597-D75C6319C749}" type="presParOf" srcId="{C1565A5E-4CE8-4378-85AD-5D24431074C5}" destId="{6DE2190C-5F31-4D47-B92A-909906379408}" srcOrd="0" destOrd="0" presId="urn:microsoft.com/office/officeart/2008/layout/HorizontalMultiLevelHierarchy"/>
    <dgm:cxn modelId="{A1AB7F87-D933-404A-B366-6C0011A4401F}" type="presParOf" srcId="{0FBA4111-A262-4422-838B-175FDF4F0632}" destId="{CF709B08-0052-4D64-A086-B1B421C5E79D}" srcOrd="5" destOrd="0" presId="urn:microsoft.com/office/officeart/2008/layout/HorizontalMultiLevelHierarchy"/>
    <dgm:cxn modelId="{496D43A7-5610-4E6F-AE51-591873B494E1}" type="presParOf" srcId="{CF709B08-0052-4D64-A086-B1B421C5E79D}" destId="{6A6E11B6-85B3-4423-B9E2-53993924D6BF}" srcOrd="0" destOrd="0" presId="urn:microsoft.com/office/officeart/2008/layout/HorizontalMultiLevelHierarchy"/>
    <dgm:cxn modelId="{6D0DDCC8-2041-40AB-8917-7BCB56AA750A}" type="presParOf" srcId="{CF709B08-0052-4D64-A086-B1B421C5E79D}" destId="{FC43FD67-1834-451D-A261-CAFD6C3BAED6}" srcOrd="1" destOrd="0" presId="urn:microsoft.com/office/officeart/2008/layout/HorizontalMultiLevelHierarchy"/>
    <dgm:cxn modelId="{551338FC-C796-4543-B77D-EAC2AAD39D51}" type="presParOf" srcId="{0FBA4111-A262-4422-838B-175FDF4F0632}" destId="{C298D268-9D5B-42C1-9D2E-7C2B8B6DFB75}" srcOrd="6" destOrd="0" presId="urn:microsoft.com/office/officeart/2008/layout/HorizontalMultiLevelHierarchy"/>
    <dgm:cxn modelId="{D5962B52-CDA4-44AC-B804-01844D912907}" type="presParOf" srcId="{C298D268-9D5B-42C1-9D2E-7C2B8B6DFB75}" destId="{4B936F91-667A-4521-9B8B-DB853D143574}" srcOrd="0" destOrd="0" presId="urn:microsoft.com/office/officeart/2008/layout/HorizontalMultiLevelHierarchy"/>
    <dgm:cxn modelId="{50714F43-0074-44EA-ACEA-00789D2CC1F6}" type="presParOf" srcId="{0FBA4111-A262-4422-838B-175FDF4F0632}" destId="{F67FB7F5-B91A-4FE3-BFCF-4C3EEBE4872B}" srcOrd="7" destOrd="0" presId="urn:microsoft.com/office/officeart/2008/layout/HorizontalMultiLevelHierarchy"/>
    <dgm:cxn modelId="{8ACA3B9E-8649-4A53-A5D4-EDB8D8707483}" type="presParOf" srcId="{F67FB7F5-B91A-4FE3-BFCF-4C3EEBE4872B}" destId="{BE8DF46C-D74B-4FE2-A865-CC56370B3DA8}" srcOrd="0" destOrd="0" presId="urn:microsoft.com/office/officeart/2008/layout/HorizontalMultiLevelHierarchy"/>
    <dgm:cxn modelId="{588FD9AF-4BCA-49DE-B0B7-52A8669F942E}" type="presParOf" srcId="{F67FB7F5-B91A-4FE3-BFCF-4C3EEBE4872B}" destId="{A27630AE-F863-4189-AAA7-4D9DFABF409F}" srcOrd="1" destOrd="0" presId="urn:microsoft.com/office/officeart/2008/layout/HorizontalMultiLevelHierarchy"/>
    <dgm:cxn modelId="{7806107C-E928-4FAA-9BF3-A826EA80B8D3}" type="presParOf" srcId="{0FBA4111-A262-4422-838B-175FDF4F0632}" destId="{98C6287E-E93C-4ACB-8D8A-324CC442CB37}" srcOrd="8" destOrd="0" presId="urn:microsoft.com/office/officeart/2008/layout/HorizontalMultiLevelHierarchy"/>
    <dgm:cxn modelId="{C149585F-5410-473A-8A3B-C3B75D328248}" type="presParOf" srcId="{98C6287E-E93C-4ACB-8D8A-324CC442CB37}" destId="{8F16E469-5213-40F7-B610-39914D2F81C5}" srcOrd="0" destOrd="0" presId="urn:microsoft.com/office/officeart/2008/layout/HorizontalMultiLevelHierarchy"/>
    <dgm:cxn modelId="{BB40CE74-C9D2-4687-BB37-17B443C788EB}" type="presParOf" srcId="{0FBA4111-A262-4422-838B-175FDF4F0632}" destId="{292C7431-E18D-4AB2-AE6B-7329BB514BAF}" srcOrd="9" destOrd="0" presId="urn:microsoft.com/office/officeart/2008/layout/HorizontalMultiLevelHierarchy"/>
    <dgm:cxn modelId="{DB6D3B7D-7626-4DBA-9F63-0FEA6EA07725}" type="presParOf" srcId="{292C7431-E18D-4AB2-AE6B-7329BB514BAF}" destId="{1D3C020D-FBC3-4A61-A821-0E93BBEA3B50}" srcOrd="0" destOrd="0" presId="urn:microsoft.com/office/officeart/2008/layout/HorizontalMultiLevelHierarchy"/>
    <dgm:cxn modelId="{64218214-17B1-43DC-9779-52D0B2F77F6B}" type="presParOf" srcId="{292C7431-E18D-4AB2-AE6B-7329BB514BAF}" destId="{09093909-44E0-4955-AB22-F4A42F051CFE}" srcOrd="1" destOrd="0" presId="urn:microsoft.com/office/officeart/2008/layout/HorizontalMultiLevelHierarchy"/>
    <dgm:cxn modelId="{E4838A9C-99CC-4F91-96B0-CCD8707AF090}" type="presParOf" srcId="{0FBA4111-A262-4422-838B-175FDF4F0632}" destId="{EFFBFA69-84CE-43E3-B505-7D96FF69A1BE}" srcOrd="10" destOrd="0" presId="urn:microsoft.com/office/officeart/2008/layout/HorizontalMultiLevelHierarchy"/>
    <dgm:cxn modelId="{F39DABC3-280D-4784-92CB-C398D1A1FA72}" type="presParOf" srcId="{EFFBFA69-84CE-43E3-B505-7D96FF69A1BE}" destId="{C7CEA53B-606A-4A48-9D21-200773375122}" srcOrd="0" destOrd="0" presId="urn:microsoft.com/office/officeart/2008/layout/HorizontalMultiLevelHierarchy"/>
    <dgm:cxn modelId="{F0CEC784-BA73-4AF2-B07F-507711011C33}" type="presParOf" srcId="{0FBA4111-A262-4422-838B-175FDF4F0632}" destId="{028D1773-0FF0-4060-A2F0-D46897BD0490}" srcOrd="11" destOrd="0" presId="urn:microsoft.com/office/officeart/2008/layout/HorizontalMultiLevelHierarchy"/>
    <dgm:cxn modelId="{366E217D-3709-4F3D-94CD-B422C188357E}" type="presParOf" srcId="{028D1773-0FF0-4060-A2F0-D46897BD0490}" destId="{4ED9113E-9B95-40F1-A3AF-956F05A4ED24}" srcOrd="0" destOrd="0" presId="urn:microsoft.com/office/officeart/2008/layout/HorizontalMultiLevelHierarchy"/>
    <dgm:cxn modelId="{70600516-5E90-4469-B155-6F885F404795}" type="presParOf" srcId="{028D1773-0FF0-4060-A2F0-D46897BD0490}" destId="{D0D37E83-E874-47FC-9C47-24BE762275AA}" srcOrd="1" destOrd="0" presId="urn:microsoft.com/office/officeart/2008/layout/HorizontalMultiLevelHierarchy"/>
    <dgm:cxn modelId="{7C4C3A31-5E43-4F86-AA68-2DBEC52242B8}" type="presParOf" srcId="{0FBA4111-A262-4422-838B-175FDF4F0632}" destId="{670DC186-D988-4A00-821C-AED57209F37D}" srcOrd="12" destOrd="0" presId="urn:microsoft.com/office/officeart/2008/layout/HorizontalMultiLevelHierarchy"/>
    <dgm:cxn modelId="{18A3E0CE-B8A2-49AB-AA83-FC83BE10A7B4}" type="presParOf" srcId="{670DC186-D988-4A00-821C-AED57209F37D}" destId="{3285463F-0FDC-4B1F-AFC8-BBDF270020B2}" srcOrd="0" destOrd="0" presId="urn:microsoft.com/office/officeart/2008/layout/HorizontalMultiLevelHierarchy"/>
    <dgm:cxn modelId="{DDC83CA3-3EBD-4A40-9743-CFD57876EC0F}" type="presParOf" srcId="{0FBA4111-A262-4422-838B-175FDF4F0632}" destId="{AE92E316-D87E-4D73-AC53-31901E65A0FA}" srcOrd="13" destOrd="0" presId="urn:microsoft.com/office/officeart/2008/layout/HorizontalMultiLevelHierarchy"/>
    <dgm:cxn modelId="{7C7E456F-4E4F-4866-B806-FBFDB615AFCD}" type="presParOf" srcId="{AE92E316-D87E-4D73-AC53-31901E65A0FA}" destId="{537F94F8-EA56-485C-A738-E6D768672D4C}" srcOrd="0" destOrd="0" presId="urn:microsoft.com/office/officeart/2008/layout/HorizontalMultiLevelHierarchy"/>
    <dgm:cxn modelId="{5202FF10-4B47-422E-9C60-9E14C9C98CC0}" type="presParOf" srcId="{AE92E316-D87E-4D73-AC53-31901E65A0FA}" destId="{3FD5A1F6-6FB9-4352-ADAA-FF4C3DEC34FC}" srcOrd="1" destOrd="0" presId="urn:microsoft.com/office/officeart/2008/layout/HorizontalMultiLevelHierarchy"/>
    <dgm:cxn modelId="{73A3746D-C2BC-4E05-BA62-57C5D768212A}" type="presParOf" srcId="{0FBA4111-A262-4422-838B-175FDF4F0632}" destId="{7634F399-145C-4C1E-A707-9ADE568E5BD1}" srcOrd="14" destOrd="0" presId="urn:microsoft.com/office/officeart/2008/layout/HorizontalMultiLevelHierarchy"/>
    <dgm:cxn modelId="{8B1D96BB-9705-40F9-946F-69CA843BD22D}" type="presParOf" srcId="{7634F399-145C-4C1E-A707-9ADE568E5BD1}" destId="{BE3B9FC4-609A-41AA-85E7-F5C86611AF71}" srcOrd="0" destOrd="0" presId="urn:microsoft.com/office/officeart/2008/layout/HorizontalMultiLevelHierarchy"/>
    <dgm:cxn modelId="{27F4DC5D-512B-4C9E-9666-FD9593B19520}" type="presParOf" srcId="{0FBA4111-A262-4422-838B-175FDF4F0632}" destId="{A1561639-4401-4C27-8E0A-4D79A4AADB33}" srcOrd="15" destOrd="0" presId="urn:microsoft.com/office/officeart/2008/layout/HorizontalMultiLevelHierarchy"/>
    <dgm:cxn modelId="{E44CAC90-1139-47B9-B71B-C3EF6767D369}" type="presParOf" srcId="{A1561639-4401-4C27-8E0A-4D79A4AADB33}" destId="{A5494175-A4D3-4EEF-AE73-315F31C2B7C3}" srcOrd="0" destOrd="0" presId="urn:microsoft.com/office/officeart/2008/layout/HorizontalMultiLevelHierarchy"/>
    <dgm:cxn modelId="{05EF0AF5-69E6-4B43-AD3B-2F62512E838F}" type="presParOf" srcId="{A1561639-4401-4C27-8E0A-4D79A4AADB33}" destId="{C26B3E20-AFF1-489F-BAA1-2490ACC7FF8F}" srcOrd="1" destOrd="0" presId="urn:microsoft.com/office/officeart/2008/layout/HorizontalMultiLevelHierarchy"/>
    <dgm:cxn modelId="{DFBB380B-FFF3-45CE-AF9C-CA2BE0CF6B48}" type="presParOf" srcId="{0FBA4111-A262-4422-838B-175FDF4F0632}" destId="{C099D797-2FA9-4B08-88D7-72C34D3DFCD3}" srcOrd="16" destOrd="0" presId="urn:microsoft.com/office/officeart/2008/layout/HorizontalMultiLevelHierarchy"/>
    <dgm:cxn modelId="{D2CC6829-B731-444E-A7C5-89B28A251C17}" type="presParOf" srcId="{C099D797-2FA9-4B08-88D7-72C34D3DFCD3}" destId="{CC4C8A30-3F99-4A95-8C86-2F94C12B661C}" srcOrd="0" destOrd="0" presId="urn:microsoft.com/office/officeart/2008/layout/HorizontalMultiLevelHierarchy"/>
    <dgm:cxn modelId="{95267490-4D02-4C66-8355-F38293860EA6}" type="presParOf" srcId="{0FBA4111-A262-4422-838B-175FDF4F0632}" destId="{955C3653-E3FD-4881-8C87-A076AA663E04}" srcOrd="17" destOrd="0" presId="urn:microsoft.com/office/officeart/2008/layout/HorizontalMultiLevelHierarchy"/>
    <dgm:cxn modelId="{4E4CA03D-3AB8-40C2-B57A-C0367F4D9F81}" type="presParOf" srcId="{955C3653-E3FD-4881-8C87-A076AA663E04}" destId="{6B10E4C8-4495-44A1-8FA7-57F681C0D8DD}" srcOrd="0" destOrd="0" presId="urn:microsoft.com/office/officeart/2008/layout/HorizontalMultiLevelHierarchy"/>
    <dgm:cxn modelId="{FE2F502B-1261-4512-96E4-8CD1BDC8231F}" type="presParOf" srcId="{955C3653-E3FD-4881-8C87-A076AA663E04}" destId="{52A3CCCB-A6CF-49A1-8E0E-0118D160A0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EE987-307D-4761-85E3-A209032581F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73E51-4CE2-4CE2-9447-F784E3CBFCB4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4 countries to 10 next edition? </a:t>
          </a:r>
        </a:p>
      </dgm:t>
    </dgm:pt>
    <dgm:pt modelId="{14A3CAAE-1695-4378-AC29-5B48013C778B}" type="parTrans" cxnId="{895D3B71-8762-4A61-AF99-E42E68A32411}">
      <dgm:prSet/>
      <dgm:spPr/>
      <dgm:t>
        <a:bodyPr/>
        <a:lstStyle/>
        <a:p>
          <a:endParaRPr lang="en-US"/>
        </a:p>
      </dgm:t>
    </dgm:pt>
    <dgm:pt modelId="{F70BD9B9-F2A4-4B63-BE15-D2AAE4DB1D6E}" type="sibTrans" cxnId="{895D3B71-8762-4A61-AF99-E42E68A32411}">
      <dgm:prSet/>
      <dgm:spPr/>
      <dgm:t>
        <a:bodyPr/>
        <a:lstStyle/>
        <a:p>
          <a:endParaRPr lang="en-US"/>
        </a:p>
      </dgm:t>
    </dgm:pt>
    <dgm:pt modelId="{52685FAC-0130-4805-852A-982F17DBB7C2}">
      <dgm:prSet/>
      <dgm:spPr>
        <a:solidFill>
          <a:srgbClr val="CB354A"/>
        </a:solidFill>
      </dgm:spPr>
      <dgm:t>
        <a:bodyPr/>
        <a:lstStyle/>
        <a:p>
          <a:r>
            <a:rPr lang="nl-BE" dirty="0" err="1"/>
            <a:t>Very</a:t>
          </a:r>
          <a:r>
            <a:rPr lang="nl-BE" dirty="0"/>
            <a:t> </a:t>
          </a:r>
          <a:r>
            <a:rPr lang="nl-BE" dirty="0" err="1"/>
            <a:t>nice</a:t>
          </a:r>
          <a:r>
            <a:rPr lang="nl-BE" dirty="0"/>
            <a:t> </a:t>
          </a:r>
          <a:r>
            <a:rPr lang="nl-BE" dirty="0" err="1"/>
            <a:t>geographical</a:t>
          </a:r>
          <a:r>
            <a:rPr lang="nl-BE" dirty="0"/>
            <a:t> spread, extreme </a:t>
          </a:r>
          <a:r>
            <a:rPr lang="nl-BE" dirty="0" err="1"/>
            <a:t>richness</a:t>
          </a:r>
          <a:r>
            <a:rPr lang="nl-BE" dirty="0"/>
            <a:t>  of </a:t>
          </a:r>
          <a:r>
            <a:rPr lang="nl-BE" dirty="0" err="1"/>
            <a:t>study</a:t>
          </a:r>
          <a:r>
            <a:rPr lang="nl-BE" dirty="0"/>
            <a:t> </a:t>
          </a:r>
          <a:r>
            <a:rPr lang="nl-BE" dirty="0" err="1"/>
            <a:t>programmes</a:t>
          </a:r>
          <a:r>
            <a:rPr lang="nl-BE" dirty="0"/>
            <a:t> </a:t>
          </a:r>
          <a:r>
            <a:rPr lang="nl-BE" dirty="0" err="1"/>
            <a:t>and</a:t>
          </a:r>
          <a:r>
            <a:rPr lang="nl-BE" dirty="0"/>
            <a:t> </a:t>
          </a:r>
          <a:r>
            <a:rPr lang="nl-BE" dirty="0" err="1"/>
            <a:t>countries</a:t>
          </a:r>
          <a:endParaRPr lang="en-US" dirty="0"/>
        </a:p>
      </dgm:t>
    </dgm:pt>
    <dgm:pt modelId="{7BC24147-1C43-4234-9B28-5A9DE593A835}" type="parTrans" cxnId="{F396A4F5-1276-4B88-8032-BBF55CA2E806}">
      <dgm:prSet/>
      <dgm:spPr/>
      <dgm:t>
        <a:bodyPr/>
        <a:lstStyle/>
        <a:p>
          <a:endParaRPr lang="en-US"/>
        </a:p>
      </dgm:t>
    </dgm:pt>
    <dgm:pt modelId="{490226C4-5EE6-496C-9E33-4515FF3E6F66}" type="sibTrans" cxnId="{F396A4F5-1276-4B88-8032-BBF55CA2E806}">
      <dgm:prSet/>
      <dgm:spPr/>
      <dgm:t>
        <a:bodyPr/>
        <a:lstStyle/>
        <a:p>
          <a:endParaRPr lang="en-US"/>
        </a:p>
      </dgm:t>
    </dgm:pt>
    <dgm:pt modelId="{C7147570-812C-40AB-8686-4EECDA3DCFEF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Integration of new partners into the family</a:t>
          </a:r>
        </a:p>
      </dgm:t>
    </dgm:pt>
    <dgm:pt modelId="{5EF5B225-9D2D-4FF6-BC3C-3843AA9431C0}" type="parTrans" cxnId="{3D67C9DC-FD15-4687-85DD-EE7CDC63CF21}">
      <dgm:prSet/>
      <dgm:spPr/>
      <dgm:t>
        <a:bodyPr/>
        <a:lstStyle/>
        <a:p>
          <a:endParaRPr lang="en-US"/>
        </a:p>
      </dgm:t>
    </dgm:pt>
    <dgm:pt modelId="{8943CCFE-22B6-4B6D-A2A0-F3EF2E71183A}" type="sibTrans" cxnId="{3D67C9DC-FD15-4687-85DD-EE7CDC63CF21}">
      <dgm:prSet/>
      <dgm:spPr/>
      <dgm:t>
        <a:bodyPr/>
        <a:lstStyle/>
        <a:p>
          <a:endParaRPr lang="en-US"/>
        </a:p>
      </dgm:t>
    </dgm:pt>
    <dgm:pt modelId="{70C79C39-3916-4569-824B-09E30559635C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Mixture of levels (bachelor-master/EFQ 6/7)</a:t>
          </a:r>
        </a:p>
      </dgm:t>
    </dgm:pt>
    <dgm:pt modelId="{90609483-D36E-473A-9401-D3387CDED99D}" type="parTrans" cxnId="{D045EBF0-AA1A-4379-9019-1C3433310FDF}">
      <dgm:prSet/>
      <dgm:spPr/>
      <dgm:t>
        <a:bodyPr/>
        <a:lstStyle/>
        <a:p>
          <a:endParaRPr lang="en-US"/>
        </a:p>
      </dgm:t>
    </dgm:pt>
    <dgm:pt modelId="{8C32B5FD-68B0-4357-8725-5D81946E246E}" type="sibTrans" cxnId="{D045EBF0-AA1A-4379-9019-1C3433310FDF}">
      <dgm:prSet/>
      <dgm:spPr/>
      <dgm:t>
        <a:bodyPr/>
        <a:lstStyle/>
        <a:p>
          <a:endParaRPr lang="en-US"/>
        </a:p>
      </dgm:t>
    </dgm:pt>
    <dgm:pt modelId="{4DE63637-09C3-4128-A7F0-588ECE02C6FD}">
      <dgm:prSet/>
      <dgm:spPr>
        <a:solidFill>
          <a:srgbClr val="CB354A"/>
        </a:solidFill>
      </dgm:spPr>
      <dgm:t>
        <a:bodyPr/>
        <a:lstStyle/>
        <a:p>
          <a:r>
            <a:rPr lang="nl-BE" dirty="0" err="1"/>
            <a:t>Quality</a:t>
          </a:r>
          <a:r>
            <a:rPr lang="nl-BE" dirty="0"/>
            <a:t> management</a:t>
          </a:r>
          <a:endParaRPr lang="en-US" dirty="0"/>
        </a:p>
      </dgm:t>
    </dgm:pt>
    <dgm:pt modelId="{4DB00CD8-3508-4978-8CB8-C77688E399A6}" type="parTrans" cxnId="{F05C49A7-17D2-4D39-B352-6A59D8A75606}">
      <dgm:prSet/>
      <dgm:spPr/>
      <dgm:t>
        <a:bodyPr/>
        <a:lstStyle/>
        <a:p>
          <a:endParaRPr lang="en-US"/>
        </a:p>
      </dgm:t>
    </dgm:pt>
    <dgm:pt modelId="{167C69DA-9564-4FEC-B973-8A9C9EF6DA7C}" type="sibTrans" cxnId="{F05C49A7-17D2-4D39-B352-6A59D8A75606}">
      <dgm:prSet/>
      <dgm:spPr/>
      <dgm:t>
        <a:bodyPr/>
        <a:lstStyle/>
        <a:p>
          <a:endParaRPr lang="en-US"/>
        </a:p>
      </dgm:t>
    </dgm:pt>
    <dgm:pt modelId="{A8EF45BE-8719-4A19-A4F6-839FCA439C58}" type="pres">
      <dgm:prSet presAssocID="{442EE987-307D-4761-85E3-A209032581FF}" presName="linear" presStyleCnt="0">
        <dgm:presLayoutVars>
          <dgm:dir/>
          <dgm:animLvl val="lvl"/>
          <dgm:resizeHandles val="exact"/>
        </dgm:presLayoutVars>
      </dgm:prSet>
      <dgm:spPr/>
    </dgm:pt>
    <dgm:pt modelId="{E0AE271C-730C-4B2C-BDE4-30531507AA9C}" type="pres">
      <dgm:prSet presAssocID="{07773E51-4CE2-4CE2-9447-F784E3CBFCB4}" presName="parentLin" presStyleCnt="0"/>
      <dgm:spPr/>
    </dgm:pt>
    <dgm:pt modelId="{0EBFC57E-1E13-49DD-9D98-4354517CB94B}" type="pres">
      <dgm:prSet presAssocID="{07773E51-4CE2-4CE2-9447-F784E3CBFCB4}" presName="parentLeftMargin" presStyleLbl="node1" presStyleIdx="0" presStyleCnt="5"/>
      <dgm:spPr/>
    </dgm:pt>
    <dgm:pt modelId="{D874C839-9351-410F-9E40-94E861C0AA07}" type="pres">
      <dgm:prSet presAssocID="{07773E51-4CE2-4CE2-9447-F784E3CBFC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1EA10F-DAEB-4C6D-A6E2-73D8D06D7876}" type="pres">
      <dgm:prSet presAssocID="{07773E51-4CE2-4CE2-9447-F784E3CBFCB4}" presName="negativeSpace" presStyleCnt="0"/>
      <dgm:spPr/>
    </dgm:pt>
    <dgm:pt modelId="{26965DAC-D1AD-4C21-A0AF-D22B757B04D4}" type="pres">
      <dgm:prSet presAssocID="{07773E51-4CE2-4CE2-9447-F784E3CBFCB4}" presName="childText" presStyleLbl="conFgAcc1" presStyleIdx="0" presStyleCnt="5">
        <dgm:presLayoutVars>
          <dgm:bulletEnabled val="1"/>
        </dgm:presLayoutVars>
      </dgm:prSet>
      <dgm:spPr/>
    </dgm:pt>
    <dgm:pt modelId="{EE4B0229-1B86-4490-BC9C-AEA50AF0693A}" type="pres">
      <dgm:prSet presAssocID="{F70BD9B9-F2A4-4B63-BE15-D2AAE4DB1D6E}" presName="spaceBetweenRectangles" presStyleCnt="0"/>
      <dgm:spPr/>
    </dgm:pt>
    <dgm:pt modelId="{AC766379-8330-45F4-A25D-F8454EDFF425}" type="pres">
      <dgm:prSet presAssocID="{52685FAC-0130-4805-852A-982F17DBB7C2}" presName="parentLin" presStyleCnt="0"/>
      <dgm:spPr/>
    </dgm:pt>
    <dgm:pt modelId="{A412329F-6FFB-4F54-BAC1-AD2281F08524}" type="pres">
      <dgm:prSet presAssocID="{52685FAC-0130-4805-852A-982F17DBB7C2}" presName="parentLeftMargin" presStyleLbl="node1" presStyleIdx="0" presStyleCnt="5"/>
      <dgm:spPr/>
    </dgm:pt>
    <dgm:pt modelId="{42A581FC-8A48-454C-AA1D-D79AF3194A3E}" type="pres">
      <dgm:prSet presAssocID="{52685FAC-0130-4805-852A-982F17DBB7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0AA5366-9649-44A7-A469-6207C19D06DE}" type="pres">
      <dgm:prSet presAssocID="{52685FAC-0130-4805-852A-982F17DBB7C2}" presName="negativeSpace" presStyleCnt="0"/>
      <dgm:spPr/>
    </dgm:pt>
    <dgm:pt modelId="{6ABB52AE-4EB6-4A2A-A37D-959BCC4359CC}" type="pres">
      <dgm:prSet presAssocID="{52685FAC-0130-4805-852A-982F17DBB7C2}" presName="childText" presStyleLbl="conFgAcc1" presStyleIdx="1" presStyleCnt="5">
        <dgm:presLayoutVars>
          <dgm:bulletEnabled val="1"/>
        </dgm:presLayoutVars>
      </dgm:prSet>
      <dgm:spPr/>
    </dgm:pt>
    <dgm:pt modelId="{FCFFB229-3AEC-445C-8A63-39FB42B365F8}" type="pres">
      <dgm:prSet presAssocID="{490226C4-5EE6-496C-9E33-4515FF3E6F66}" presName="spaceBetweenRectangles" presStyleCnt="0"/>
      <dgm:spPr/>
    </dgm:pt>
    <dgm:pt modelId="{C902E480-8DD2-4590-9547-F36FC085ECC5}" type="pres">
      <dgm:prSet presAssocID="{C7147570-812C-40AB-8686-4EECDA3DCFEF}" presName="parentLin" presStyleCnt="0"/>
      <dgm:spPr/>
    </dgm:pt>
    <dgm:pt modelId="{0122AFAD-0C2C-4DE4-A06D-81E775072DF6}" type="pres">
      <dgm:prSet presAssocID="{C7147570-812C-40AB-8686-4EECDA3DCFEF}" presName="parentLeftMargin" presStyleLbl="node1" presStyleIdx="1" presStyleCnt="5"/>
      <dgm:spPr/>
    </dgm:pt>
    <dgm:pt modelId="{DB51001E-ADB9-4AF2-AB6A-694796DBD463}" type="pres">
      <dgm:prSet presAssocID="{C7147570-812C-40AB-8686-4EECDA3DCF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6E1000-B364-4B30-AB60-748DD8E20941}" type="pres">
      <dgm:prSet presAssocID="{C7147570-812C-40AB-8686-4EECDA3DCFEF}" presName="negativeSpace" presStyleCnt="0"/>
      <dgm:spPr/>
    </dgm:pt>
    <dgm:pt modelId="{0492913D-C674-4E2D-88C4-41FBF34CC992}" type="pres">
      <dgm:prSet presAssocID="{C7147570-812C-40AB-8686-4EECDA3DCFEF}" presName="childText" presStyleLbl="conFgAcc1" presStyleIdx="2" presStyleCnt="5">
        <dgm:presLayoutVars>
          <dgm:bulletEnabled val="1"/>
        </dgm:presLayoutVars>
      </dgm:prSet>
      <dgm:spPr/>
    </dgm:pt>
    <dgm:pt modelId="{426E548B-87CB-440A-8912-155691DF42EF}" type="pres">
      <dgm:prSet presAssocID="{8943CCFE-22B6-4B6D-A2A0-F3EF2E71183A}" presName="spaceBetweenRectangles" presStyleCnt="0"/>
      <dgm:spPr/>
    </dgm:pt>
    <dgm:pt modelId="{F8FA89D2-021F-48CD-A301-09031D146388}" type="pres">
      <dgm:prSet presAssocID="{70C79C39-3916-4569-824B-09E30559635C}" presName="parentLin" presStyleCnt="0"/>
      <dgm:spPr/>
    </dgm:pt>
    <dgm:pt modelId="{47B30553-3461-4DA9-A3FD-EAE515DE4054}" type="pres">
      <dgm:prSet presAssocID="{70C79C39-3916-4569-824B-09E30559635C}" presName="parentLeftMargin" presStyleLbl="node1" presStyleIdx="2" presStyleCnt="5"/>
      <dgm:spPr/>
    </dgm:pt>
    <dgm:pt modelId="{DA48416E-026F-4A1C-BA51-B757C981E0E8}" type="pres">
      <dgm:prSet presAssocID="{70C79C39-3916-4569-824B-09E3055963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DE87BE-6B4B-46AB-80A2-8802F3962E28}" type="pres">
      <dgm:prSet presAssocID="{70C79C39-3916-4569-824B-09E30559635C}" presName="negativeSpace" presStyleCnt="0"/>
      <dgm:spPr/>
    </dgm:pt>
    <dgm:pt modelId="{EE28444D-BC08-4974-9453-708EFBFBA97D}" type="pres">
      <dgm:prSet presAssocID="{70C79C39-3916-4569-824B-09E30559635C}" presName="childText" presStyleLbl="conFgAcc1" presStyleIdx="3" presStyleCnt="5">
        <dgm:presLayoutVars>
          <dgm:bulletEnabled val="1"/>
        </dgm:presLayoutVars>
      </dgm:prSet>
      <dgm:spPr/>
    </dgm:pt>
    <dgm:pt modelId="{AC1ADC12-EC13-480F-88D6-B65B27512D96}" type="pres">
      <dgm:prSet presAssocID="{8C32B5FD-68B0-4357-8725-5D81946E246E}" presName="spaceBetweenRectangles" presStyleCnt="0"/>
      <dgm:spPr/>
    </dgm:pt>
    <dgm:pt modelId="{A6AED8A7-070F-4A06-9BA7-4BC7991B9897}" type="pres">
      <dgm:prSet presAssocID="{4DE63637-09C3-4128-A7F0-588ECE02C6FD}" presName="parentLin" presStyleCnt="0"/>
      <dgm:spPr/>
    </dgm:pt>
    <dgm:pt modelId="{DF78AC0D-A48C-4AE0-B4B7-0AF6B2C5D352}" type="pres">
      <dgm:prSet presAssocID="{4DE63637-09C3-4128-A7F0-588ECE02C6FD}" presName="parentLeftMargin" presStyleLbl="node1" presStyleIdx="3" presStyleCnt="5"/>
      <dgm:spPr/>
    </dgm:pt>
    <dgm:pt modelId="{798EA5C2-9BDA-4A75-8AE8-EF4D25CDF7BF}" type="pres">
      <dgm:prSet presAssocID="{4DE63637-09C3-4128-A7F0-588ECE02C6FD}" presName="parentText" presStyleLbl="node1" presStyleIdx="4" presStyleCnt="5" custLinFactNeighborX="1784" custLinFactNeighborY="5012">
        <dgm:presLayoutVars>
          <dgm:chMax val="0"/>
          <dgm:bulletEnabled val="1"/>
        </dgm:presLayoutVars>
      </dgm:prSet>
      <dgm:spPr/>
    </dgm:pt>
    <dgm:pt modelId="{3D4661A1-B7ED-4EF9-BCFE-5B6FCA13DB8F}" type="pres">
      <dgm:prSet presAssocID="{4DE63637-09C3-4128-A7F0-588ECE02C6FD}" presName="negativeSpace" presStyleCnt="0"/>
      <dgm:spPr/>
    </dgm:pt>
    <dgm:pt modelId="{667A990E-4B72-412D-B687-41D061D7B6F8}" type="pres">
      <dgm:prSet presAssocID="{4DE63637-09C3-4128-A7F0-588ECE02C6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3D2509-DC7B-4B75-ACB9-5BFA4E3BF179}" type="presOf" srcId="{C7147570-812C-40AB-8686-4EECDA3DCFEF}" destId="{0122AFAD-0C2C-4DE4-A06D-81E775072DF6}" srcOrd="0" destOrd="0" presId="urn:microsoft.com/office/officeart/2005/8/layout/list1"/>
    <dgm:cxn modelId="{C11E0D11-4351-4E11-9446-4A4200D401FB}" type="presOf" srcId="{C7147570-812C-40AB-8686-4EECDA3DCFEF}" destId="{DB51001E-ADB9-4AF2-AB6A-694796DBD463}" srcOrd="1" destOrd="0" presId="urn:microsoft.com/office/officeart/2005/8/layout/list1"/>
    <dgm:cxn modelId="{A08FB12F-D28C-44AA-A39D-B7E277D52DC3}" type="presOf" srcId="{4DE63637-09C3-4128-A7F0-588ECE02C6FD}" destId="{798EA5C2-9BDA-4A75-8AE8-EF4D25CDF7BF}" srcOrd="1" destOrd="0" presId="urn:microsoft.com/office/officeart/2005/8/layout/list1"/>
    <dgm:cxn modelId="{D1D0583E-A4D8-4F46-B8FC-D0638B626F98}" type="presOf" srcId="{70C79C39-3916-4569-824B-09E30559635C}" destId="{DA48416E-026F-4A1C-BA51-B757C981E0E8}" srcOrd="1" destOrd="0" presId="urn:microsoft.com/office/officeart/2005/8/layout/list1"/>
    <dgm:cxn modelId="{597FDB61-D7F2-40D0-80B5-E536632E54BB}" type="presOf" srcId="{4DE63637-09C3-4128-A7F0-588ECE02C6FD}" destId="{DF78AC0D-A48C-4AE0-B4B7-0AF6B2C5D352}" srcOrd="0" destOrd="0" presId="urn:microsoft.com/office/officeart/2005/8/layout/list1"/>
    <dgm:cxn modelId="{B13E5466-5156-4A5F-8D23-035CC957B40F}" type="presOf" srcId="{07773E51-4CE2-4CE2-9447-F784E3CBFCB4}" destId="{D874C839-9351-410F-9E40-94E861C0AA07}" srcOrd="1" destOrd="0" presId="urn:microsoft.com/office/officeart/2005/8/layout/list1"/>
    <dgm:cxn modelId="{895D3B71-8762-4A61-AF99-E42E68A32411}" srcId="{442EE987-307D-4761-85E3-A209032581FF}" destId="{07773E51-4CE2-4CE2-9447-F784E3CBFCB4}" srcOrd="0" destOrd="0" parTransId="{14A3CAAE-1695-4378-AC29-5B48013C778B}" sibTransId="{F70BD9B9-F2A4-4B63-BE15-D2AAE4DB1D6E}"/>
    <dgm:cxn modelId="{810B3858-0AB9-41A2-9D74-A4ADF4D30CA9}" type="presOf" srcId="{70C79C39-3916-4569-824B-09E30559635C}" destId="{47B30553-3461-4DA9-A3FD-EAE515DE4054}" srcOrd="0" destOrd="0" presId="urn:microsoft.com/office/officeart/2005/8/layout/list1"/>
    <dgm:cxn modelId="{7120C498-DEE6-4BF2-A92A-80AB8F643A45}" type="presOf" srcId="{07773E51-4CE2-4CE2-9447-F784E3CBFCB4}" destId="{0EBFC57E-1E13-49DD-9D98-4354517CB94B}" srcOrd="0" destOrd="0" presId="urn:microsoft.com/office/officeart/2005/8/layout/list1"/>
    <dgm:cxn modelId="{BAF2BD9F-C574-4C9C-9ED9-07F5A1DC763E}" type="presOf" srcId="{52685FAC-0130-4805-852A-982F17DBB7C2}" destId="{A412329F-6FFB-4F54-BAC1-AD2281F08524}" srcOrd="0" destOrd="0" presId="urn:microsoft.com/office/officeart/2005/8/layout/list1"/>
    <dgm:cxn modelId="{F05C49A7-17D2-4D39-B352-6A59D8A75606}" srcId="{442EE987-307D-4761-85E3-A209032581FF}" destId="{4DE63637-09C3-4128-A7F0-588ECE02C6FD}" srcOrd="4" destOrd="0" parTransId="{4DB00CD8-3508-4978-8CB8-C77688E399A6}" sibTransId="{167C69DA-9564-4FEC-B973-8A9C9EF6DA7C}"/>
    <dgm:cxn modelId="{C026CCAF-3A24-4890-9A8B-CAC12C4E092C}" type="presOf" srcId="{442EE987-307D-4761-85E3-A209032581FF}" destId="{A8EF45BE-8719-4A19-A4F6-839FCA439C58}" srcOrd="0" destOrd="0" presId="urn:microsoft.com/office/officeart/2005/8/layout/list1"/>
    <dgm:cxn modelId="{3D67C9DC-FD15-4687-85DD-EE7CDC63CF21}" srcId="{442EE987-307D-4761-85E3-A209032581FF}" destId="{C7147570-812C-40AB-8686-4EECDA3DCFEF}" srcOrd="2" destOrd="0" parTransId="{5EF5B225-9D2D-4FF6-BC3C-3843AA9431C0}" sibTransId="{8943CCFE-22B6-4B6D-A2A0-F3EF2E71183A}"/>
    <dgm:cxn modelId="{D767C2EE-FD7F-439F-953A-44C50E531C69}" type="presOf" srcId="{52685FAC-0130-4805-852A-982F17DBB7C2}" destId="{42A581FC-8A48-454C-AA1D-D79AF3194A3E}" srcOrd="1" destOrd="0" presId="urn:microsoft.com/office/officeart/2005/8/layout/list1"/>
    <dgm:cxn modelId="{D045EBF0-AA1A-4379-9019-1C3433310FDF}" srcId="{442EE987-307D-4761-85E3-A209032581FF}" destId="{70C79C39-3916-4569-824B-09E30559635C}" srcOrd="3" destOrd="0" parTransId="{90609483-D36E-473A-9401-D3387CDED99D}" sibTransId="{8C32B5FD-68B0-4357-8725-5D81946E246E}"/>
    <dgm:cxn modelId="{F396A4F5-1276-4B88-8032-BBF55CA2E806}" srcId="{442EE987-307D-4761-85E3-A209032581FF}" destId="{52685FAC-0130-4805-852A-982F17DBB7C2}" srcOrd="1" destOrd="0" parTransId="{7BC24147-1C43-4234-9B28-5A9DE593A835}" sibTransId="{490226C4-5EE6-496C-9E33-4515FF3E6F66}"/>
    <dgm:cxn modelId="{B8B374CE-A6A0-436C-A743-ADBFF4CF2373}" type="presParOf" srcId="{A8EF45BE-8719-4A19-A4F6-839FCA439C58}" destId="{E0AE271C-730C-4B2C-BDE4-30531507AA9C}" srcOrd="0" destOrd="0" presId="urn:microsoft.com/office/officeart/2005/8/layout/list1"/>
    <dgm:cxn modelId="{088855CE-4782-4EE4-9B79-AE07CE21D40C}" type="presParOf" srcId="{E0AE271C-730C-4B2C-BDE4-30531507AA9C}" destId="{0EBFC57E-1E13-49DD-9D98-4354517CB94B}" srcOrd="0" destOrd="0" presId="urn:microsoft.com/office/officeart/2005/8/layout/list1"/>
    <dgm:cxn modelId="{90C72719-91A7-4E1F-B4B7-0AF1A40F9AD0}" type="presParOf" srcId="{E0AE271C-730C-4B2C-BDE4-30531507AA9C}" destId="{D874C839-9351-410F-9E40-94E861C0AA07}" srcOrd="1" destOrd="0" presId="urn:microsoft.com/office/officeart/2005/8/layout/list1"/>
    <dgm:cxn modelId="{F6246D59-EEE5-4E07-980D-365FED4E8834}" type="presParOf" srcId="{A8EF45BE-8719-4A19-A4F6-839FCA439C58}" destId="{CA1EA10F-DAEB-4C6D-A6E2-73D8D06D7876}" srcOrd="1" destOrd="0" presId="urn:microsoft.com/office/officeart/2005/8/layout/list1"/>
    <dgm:cxn modelId="{F52EC03C-394D-40A0-8569-F9E0C1E9DEDE}" type="presParOf" srcId="{A8EF45BE-8719-4A19-A4F6-839FCA439C58}" destId="{26965DAC-D1AD-4C21-A0AF-D22B757B04D4}" srcOrd="2" destOrd="0" presId="urn:microsoft.com/office/officeart/2005/8/layout/list1"/>
    <dgm:cxn modelId="{57F18D71-282C-457F-B8D4-32542427B560}" type="presParOf" srcId="{A8EF45BE-8719-4A19-A4F6-839FCA439C58}" destId="{EE4B0229-1B86-4490-BC9C-AEA50AF0693A}" srcOrd="3" destOrd="0" presId="urn:microsoft.com/office/officeart/2005/8/layout/list1"/>
    <dgm:cxn modelId="{A5EB3500-CD36-46B5-9AFB-31B12EE42B28}" type="presParOf" srcId="{A8EF45BE-8719-4A19-A4F6-839FCA439C58}" destId="{AC766379-8330-45F4-A25D-F8454EDFF425}" srcOrd="4" destOrd="0" presId="urn:microsoft.com/office/officeart/2005/8/layout/list1"/>
    <dgm:cxn modelId="{CDF4F713-1B3F-491F-878F-D6035C2E28C5}" type="presParOf" srcId="{AC766379-8330-45F4-A25D-F8454EDFF425}" destId="{A412329F-6FFB-4F54-BAC1-AD2281F08524}" srcOrd="0" destOrd="0" presId="urn:microsoft.com/office/officeart/2005/8/layout/list1"/>
    <dgm:cxn modelId="{DDEB5911-FA45-4920-AE6E-501296635369}" type="presParOf" srcId="{AC766379-8330-45F4-A25D-F8454EDFF425}" destId="{42A581FC-8A48-454C-AA1D-D79AF3194A3E}" srcOrd="1" destOrd="0" presId="urn:microsoft.com/office/officeart/2005/8/layout/list1"/>
    <dgm:cxn modelId="{1EADCB37-468F-4BFD-9550-F1F69CF5DB8A}" type="presParOf" srcId="{A8EF45BE-8719-4A19-A4F6-839FCA439C58}" destId="{C0AA5366-9649-44A7-A469-6207C19D06DE}" srcOrd="5" destOrd="0" presId="urn:microsoft.com/office/officeart/2005/8/layout/list1"/>
    <dgm:cxn modelId="{785FD73E-A70E-4436-A4C8-558706A01929}" type="presParOf" srcId="{A8EF45BE-8719-4A19-A4F6-839FCA439C58}" destId="{6ABB52AE-4EB6-4A2A-A37D-959BCC4359CC}" srcOrd="6" destOrd="0" presId="urn:microsoft.com/office/officeart/2005/8/layout/list1"/>
    <dgm:cxn modelId="{4A7F2944-DA79-434D-A348-FEBF0824A41A}" type="presParOf" srcId="{A8EF45BE-8719-4A19-A4F6-839FCA439C58}" destId="{FCFFB229-3AEC-445C-8A63-39FB42B365F8}" srcOrd="7" destOrd="0" presId="urn:microsoft.com/office/officeart/2005/8/layout/list1"/>
    <dgm:cxn modelId="{D4B8CFEB-3482-4C52-88F6-52FA4FE36C9C}" type="presParOf" srcId="{A8EF45BE-8719-4A19-A4F6-839FCA439C58}" destId="{C902E480-8DD2-4590-9547-F36FC085ECC5}" srcOrd="8" destOrd="0" presId="urn:microsoft.com/office/officeart/2005/8/layout/list1"/>
    <dgm:cxn modelId="{B13FCD9B-C217-4D0A-A25B-F2B237EDAFE0}" type="presParOf" srcId="{C902E480-8DD2-4590-9547-F36FC085ECC5}" destId="{0122AFAD-0C2C-4DE4-A06D-81E775072DF6}" srcOrd="0" destOrd="0" presId="urn:microsoft.com/office/officeart/2005/8/layout/list1"/>
    <dgm:cxn modelId="{B9214A3C-CE1C-468F-B455-9065361EE667}" type="presParOf" srcId="{C902E480-8DD2-4590-9547-F36FC085ECC5}" destId="{DB51001E-ADB9-4AF2-AB6A-694796DBD463}" srcOrd="1" destOrd="0" presId="urn:microsoft.com/office/officeart/2005/8/layout/list1"/>
    <dgm:cxn modelId="{DA43F292-CCA7-4C44-B7C4-3801947769FF}" type="presParOf" srcId="{A8EF45BE-8719-4A19-A4F6-839FCA439C58}" destId="{526E1000-B364-4B30-AB60-748DD8E20941}" srcOrd="9" destOrd="0" presId="urn:microsoft.com/office/officeart/2005/8/layout/list1"/>
    <dgm:cxn modelId="{73230661-1672-4155-837B-E94A90A12343}" type="presParOf" srcId="{A8EF45BE-8719-4A19-A4F6-839FCA439C58}" destId="{0492913D-C674-4E2D-88C4-41FBF34CC992}" srcOrd="10" destOrd="0" presId="urn:microsoft.com/office/officeart/2005/8/layout/list1"/>
    <dgm:cxn modelId="{3D8CB832-D982-404B-AD8B-F9381A53440E}" type="presParOf" srcId="{A8EF45BE-8719-4A19-A4F6-839FCA439C58}" destId="{426E548B-87CB-440A-8912-155691DF42EF}" srcOrd="11" destOrd="0" presId="urn:microsoft.com/office/officeart/2005/8/layout/list1"/>
    <dgm:cxn modelId="{22E4805A-DB98-4BD0-BAAD-18A23ECA6D3E}" type="presParOf" srcId="{A8EF45BE-8719-4A19-A4F6-839FCA439C58}" destId="{F8FA89D2-021F-48CD-A301-09031D146388}" srcOrd="12" destOrd="0" presId="urn:microsoft.com/office/officeart/2005/8/layout/list1"/>
    <dgm:cxn modelId="{E49C5953-96F6-4E34-890C-7DBEF54CDC32}" type="presParOf" srcId="{F8FA89D2-021F-48CD-A301-09031D146388}" destId="{47B30553-3461-4DA9-A3FD-EAE515DE4054}" srcOrd="0" destOrd="0" presId="urn:microsoft.com/office/officeart/2005/8/layout/list1"/>
    <dgm:cxn modelId="{3E871842-6B73-46EC-9320-CBB06585B9F9}" type="presParOf" srcId="{F8FA89D2-021F-48CD-A301-09031D146388}" destId="{DA48416E-026F-4A1C-BA51-B757C981E0E8}" srcOrd="1" destOrd="0" presId="urn:microsoft.com/office/officeart/2005/8/layout/list1"/>
    <dgm:cxn modelId="{DA1683FE-BD84-41BD-B1BF-4857D206AA7F}" type="presParOf" srcId="{A8EF45BE-8719-4A19-A4F6-839FCA439C58}" destId="{25DE87BE-6B4B-46AB-80A2-8802F3962E28}" srcOrd="13" destOrd="0" presId="urn:microsoft.com/office/officeart/2005/8/layout/list1"/>
    <dgm:cxn modelId="{4E41B8CE-DE1F-424B-9915-A7D8D7436374}" type="presParOf" srcId="{A8EF45BE-8719-4A19-A4F6-839FCA439C58}" destId="{EE28444D-BC08-4974-9453-708EFBFBA97D}" srcOrd="14" destOrd="0" presId="urn:microsoft.com/office/officeart/2005/8/layout/list1"/>
    <dgm:cxn modelId="{066A2103-8D4A-40EB-B350-59F0050DD4D2}" type="presParOf" srcId="{A8EF45BE-8719-4A19-A4F6-839FCA439C58}" destId="{AC1ADC12-EC13-480F-88D6-B65B27512D96}" srcOrd="15" destOrd="0" presId="urn:microsoft.com/office/officeart/2005/8/layout/list1"/>
    <dgm:cxn modelId="{31A9FD4B-A486-432D-84ED-E01E679DE0D7}" type="presParOf" srcId="{A8EF45BE-8719-4A19-A4F6-839FCA439C58}" destId="{A6AED8A7-070F-4A06-9BA7-4BC7991B9897}" srcOrd="16" destOrd="0" presId="urn:microsoft.com/office/officeart/2005/8/layout/list1"/>
    <dgm:cxn modelId="{8ABD859E-405E-4618-8286-26EB873CFB3C}" type="presParOf" srcId="{A6AED8A7-070F-4A06-9BA7-4BC7991B9897}" destId="{DF78AC0D-A48C-4AE0-B4B7-0AF6B2C5D352}" srcOrd="0" destOrd="0" presId="urn:microsoft.com/office/officeart/2005/8/layout/list1"/>
    <dgm:cxn modelId="{D208BE57-EAC9-4073-A808-6E1B7B9C2464}" type="presParOf" srcId="{A6AED8A7-070F-4A06-9BA7-4BC7991B9897}" destId="{798EA5C2-9BDA-4A75-8AE8-EF4D25CDF7BF}" srcOrd="1" destOrd="0" presId="urn:microsoft.com/office/officeart/2005/8/layout/list1"/>
    <dgm:cxn modelId="{3F12ED91-E09E-4F9A-8CD6-3288857FE984}" type="presParOf" srcId="{A8EF45BE-8719-4A19-A4F6-839FCA439C58}" destId="{3D4661A1-B7ED-4EF9-BCFE-5B6FCA13DB8F}" srcOrd="17" destOrd="0" presId="urn:microsoft.com/office/officeart/2005/8/layout/list1"/>
    <dgm:cxn modelId="{B2074145-1559-4E36-97A4-9FFBB9C0FB30}" type="presParOf" srcId="{A8EF45BE-8719-4A19-A4F6-839FCA439C58}" destId="{667A990E-4B72-412D-B687-41D061D7B6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2EE987-307D-4761-85E3-A209032581F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73E51-4CE2-4CE2-9447-F784E3CBFCB4}">
      <dgm:prSet/>
      <dgm:spPr>
        <a:solidFill>
          <a:srgbClr val="CB354A"/>
        </a:solidFill>
      </dgm:spPr>
      <dgm:t>
        <a:bodyPr/>
        <a:lstStyle/>
        <a:p>
          <a:r>
            <a:rPr lang="en-US" dirty="0" err="1"/>
            <a:t>internationalization@home</a:t>
          </a:r>
          <a:r>
            <a:rPr lang="en-US" dirty="0"/>
            <a:t>, integration into the curricula</a:t>
          </a:r>
        </a:p>
      </dgm:t>
    </dgm:pt>
    <dgm:pt modelId="{14A3CAAE-1695-4378-AC29-5B48013C778B}" type="parTrans" cxnId="{895D3B71-8762-4A61-AF99-E42E68A32411}">
      <dgm:prSet/>
      <dgm:spPr/>
      <dgm:t>
        <a:bodyPr/>
        <a:lstStyle/>
        <a:p>
          <a:endParaRPr lang="en-US"/>
        </a:p>
      </dgm:t>
    </dgm:pt>
    <dgm:pt modelId="{F70BD9B9-F2A4-4B63-BE15-D2AAE4DB1D6E}" type="sibTrans" cxnId="{895D3B71-8762-4A61-AF99-E42E68A32411}">
      <dgm:prSet/>
      <dgm:spPr/>
      <dgm:t>
        <a:bodyPr/>
        <a:lstStyle/>
        <a:p>
          <a:endParaRPr lang="en-US"/>
        </a:p>
      </dgm:t>
    </dgm:pt>
    <dgm:pt modelId="{52685FAC-0130-4805-852A-982F17DBB7C2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Preparing students to the real-life work context </a:t>
          </a:r>
        </a:p>
      </dgm:t>
    </dgm:pt>
    <dgm:pt modelId="{7BC24147-1C43-4234-9B28-5A9DE593A835}" type="parTrans" cxnId="{F396A4F5-1276-4B88-8032-BBF55CA2E806}">
      <dgm:prSet/>
      <dgm:spPr/>
      <dgm:t>
        <a:bodyPr/>
        <a:lstStyle/>
        <a:p>
          <a:endParaRPr lang="en-US"/>
        </a:p>
      </dgm:t>
    </dgm:pt>
    <dgm:pt modelId="{490226C4-5EE6-496C-9E33-4515FF3E6F66}" type="sibTrans" cxnId="{F396A4F5-1276-4B88-8032-BBF55CA2E806}">
      <dgm:prSet/>
      <dgm:spPr/>
      <dgm:t>
        <a:bodyPr/>
        <a:lstStyle/>
        <a:p>
          <a:endParaRPr lang="en-US"/>
        </a:p>
      </dgm:t>
    </dgm:pt>
    <dgm:pt modelId="{C7147570-812C-40AB-8686-4EECDA3DCFEF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Focus on talent management and sustainable global goals </a:t>
          </a:r>
        </a:p>
      </dgm:t>
    </dgm:pt>
    <dgm:pt modelId="{5EF5B225-9D2D-4FF6-BC3C-3843AA9431C0}" type="parTrans" cxnId="{3D67C9DC-FD15-4687-85DD-EE7CDC63CF21}">
      <dgm:prSet/>
      <dgm:spPr/>
      <dgm:t>
        <a:bodyPr/>
        <a:lstStyle/>
        <a:p>
          <a:endParaRPr lang="en-US"/>
        </a:p>
      </dgm:t>
    </dgm:pt>
    <dgm:pt modelId="{8943CCFE-22B6-4B6D-A2A0-F3EF2E71183A}" type="sibTrans" cxnId="{3D67C9DC-FD15-4687-85DD-EE7CDC63CF21}">
      <dgm:prSet/>
      <dgm:spPr/>
      <dgm:t>
        <a:bodyPr/>
        <a:lstStyle/>
        <a:p>
          <a:endParaRPr lang="en-US"/>
        </a:p>
      </dgm:t>
    </dgm:pt>
    <dgm:pt modelId="{70C79C39-3916-4569-824B-09E30559635C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New Erasmus or other funding </a:t>
          </a:r>
          <a:r>
            <a:rPr lang="en-US" dirty="0" err="1"/>
            <a:t>programmes</a:t>
          </a:r>
          <a:r>
            <a:rPr lang="en-US" dirty="0"/>
            <a:t>  - time, promotor, … </a:t>
          </a:r>
        </a:p>
      </dgm:t>
    </dgm:pt>
    <dgm:pt modelId="{90609483-D36E-473A-9401-D3387CDED99D}" type="parTrans" cxnId="{D045EBF0-AA1A-4379-9019-1C3433310FDF}">
      <dgm:prSet/>
      <dgm:spPr/>
      <dgm:t>
        <a:bodyPr/>
        <a:lstStyle/>
        <a:p>
          <a:endParaRPr lang="en-US"/>
        </a:p>
      </dgm:t>
    </dgm:pt>
    <dgm:pt modelId="{8C32B5FD-68B0-4357-8725-5D81946E246E}" type="sibTrans" cxnId="{D045EBF0-AA1A-4379-9019-1C3433310FDF}">
      <dgm:prSet/>
      <dgm:spPr/>
      <dgm:t>
        <a:bodyPr/>
        <a:lstStyle/>
        <a:p>
          <a:endParaRPr lang="en-US"/>
        </a:p>
      </dgm:t>
    </dgm:pt>
    <dgm:pt modelId="{4DE63637-09C3-4128-A7F0-588ECE02C6FD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Practical issues : time schedules, time issues</a:t>
          </a:r>
        </a:p>
      </dgm:t>
    </dgm:pt>
    <dgm:pt modelId="{4DB00CD8-3508-4978-8CB8-C77688E399A6}" type="parTrans" cxnId="{F05C49A7-17D2-4D39-B352-6A59D8A75606}">
      <dgm:prSet/>
      <dgm:spPr/>
      <dgm:t>
        <a:bodyPr/>
        <a:lstStyle/>
        <a:p>
          <a:endParaRPr lang="en-US"/>
        </a:p>
      </dgm:t>
    </dgm:pt>
    <dgm:pt modelId="{167C69DA-9564-4FEC-B973-8A9C9EF6DA7C}" type="sibTrans" cxnId="{F05C49A7-17D2-4D39-B352-6A59D8A75606}">
      <dgm:prSet/>
      <dgm:spPr/>
      <dgm:t>
        <a:bodyPr/>
        <a:lstStyle/>
        <a:p>
          <a:endParaRPr lang="en-US"/>
        </a:p>
      </dgm:t>
    </dgm:pt>
    <dgm:pt modelId="{A8EF45BE-8719-4A19-A4F6-839FCA439C58}" type="pres">
      <dgm:prSet presAssocID="{442EE987-307D-4761-85E3-A209032581FF}" presName="linear" presStyleCnt="0">
        <dgm:presLayoutVars>
          <dgm:dir/>
          <dgm:animLvl val="lvl"/>
          <dgm:resizeHandles val="exact"/>
        </dgm:presLayoutVars>
      </dgm:prSet>
      <dgm:spPr/>
    </dgm:pt>
    <dgm:pt modelId="{E0AE271C-730C-4B2C-BDE4-30531507AA9C}" type="pres">
      <dgm:prSet presAssocID="{07773E51-4CE2-4CE2-9447-F784E3CBFCB4}" presName="parentLin" presStyleCnt="0"/>
      <dgm:spPr/>
    </dgm:pt>
    <dgm:pt modelId="{0EBFC57E-1E13-49DD-9D98-4354517CB94B}" type="pres">
      <dgm:prSet presAssocID="{07773E51-4CE2-4CE2-9447-F784E3CBFCB4}" presName="parentLeftMargin" presStyleLbl="node1" presStyleIdx="0" presStyleCnt="5"/>
      <dgm:spPr/>
    </dgm:pt>
    <dgm:pt modelId="{D874C839-9351-410F-9E40-94E861C0AA07}" type="pres">
      <dgm:prSet presAssocID="{07773E51-4CE2-4CE2-9447-F784E3CBFC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1EA10F-DAEB-4C6D-A6E2-73D8D06D7876}" type="pres">
      <dgm:prSet presAssocID="{07773E51-4CE2-4CE2-9447-F784E3CBFCB4}" presName="negativeSpace" presStyleCnt="0"/>
      <dgm:spPr/>
    </dgm:pt>
    <dgm:pt modelId="{26965DAC-D1AD-4C21-A0AF-D22B757B04D4}" type="pres">
      <dgm:prSet presAssocID="{07773E51-4CE2-4CE2-9447-F784E3CBFCB4}" presName="childText" presStyleLbl="conFgAcc1" presStyleIdx="0" presStyleCnt="5">
        <dgm:presLayoutVars>
          <dgm:bulletEnabled val="1"/>
        </dgm:presLayoutVars>
      </dgm:prSet>
      <dgm:spPr/>
    </dgm:pt>
    <dgm:pt modelId="{EE4B0229-1B86-4490-BC9C-AEA50AF0693A}" type="pres">
      <dgm:prSet presAssocID="{F70BD9B9-F2A4-4B63-BE15-D2AAE4DB1D6E}" presName="spaceBetweenRectangles" presStyleCnt="0"/>
      <dgm:spPr/>
    </dgm:pt>
    <dgm:pt modelId="{AC766379-8330-45F4-A25D-F8454EDFF425}" type="pres">
      <dgm:prSet presAssocID="{52685FAC-0130-4805-852A-982F17DBB7C2}" presName="parentLin" presStyleCnt="0"/>
      <dgm:spPr/>
    </dgm:pt>
    <dgm:pt modelId="{A412329F-6FFB-4F54-BAC1-AD2281F08524}" type="pres">
      <dgm:prSet presAssocID="{52685FAC-0130-4805-852A-982F17DBB7C2}" presName="parentLeftMargin" presStyleLbl="node1" presStyleIdx="0" presStyleCnt="5"/>
      <dgm:spPr/>
    </dgm:pt>
    <dgm:pt modelId="{42A581FC-8A48-454C-AA1D-D79AF3194A3E}" type="pres">
      <dgm:prSet presAssocID="{52685FAC-0130-4805-852A-982F17DBB7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0AA5366-9649-44A7-A469-6207C19D06DE}" type="pres">
      <dgm:prSet presAssocID="{52685FAC-0130-4805-852A-982F17DBB7C2}" presName="negativeSpace" presStyleCnt="0"/>
      <dgm:spPr/>
    </dgm:pt>
    <dgm:pt modelId="{6ABB52AE-4EB6-4A2A-A37D-959BCC4359CC}" type="pres">
      <dgm:prSet presAssocID="{52685FAC-0130-4805-852A-982F17DBB7C2}" presName="childText" presStyleLbl="conFgAcc1" presStyleIdx="1" presStyleCnt="5">
        <dgm:presLayoutVars>
          <dgm:bulletEnabled val="1"/>
        </dgm:presLayoutVars>
      </dgm:prSet>
      <dgm:spPr/>
    </dgm:pt>
    <dgm:pt modelId="{FCFFB229-3AEC-445C-8A63-39FB42B365F8}" type="pres">
      <dgm:prSet presAssocID="{490226C4-5EE6-496C-9E33-4515FF3E6F66}" presName="spaceBetweenRectangles" presStyleCnt="0"/>
      <dgm:spPr/>
    </dgm:pt>
    <dgm:pt modelId="{C902E480-8DD2-4590-9547-F36FC085ECC5}" type="pres">
      <dgm:prSet presAssocID="{C7147570-812C-40AB-8686-4EECDA3DCFEF}" presName="parentLin" presStyleCnt="0"/>
      <dgm:spPr/>
    </dgm:pt>
    <dgm:pt modelId="{0122AFAD-0C2C-4DE4-A06D-81E775072DF6}" type="pres">
      <dgm:prSet presAssocID="{C7147570-812C-40AB-8686-4EECDA3DCFEF}" presName="parentLeftMargin" presStyleLbl="node1" presStyleIdx="1" presStyleCnt="5"/>
      <dgm:spPr/>
    </dgm:pt>
    <dgm:pt modelId="{DB51001E-ADB9-4AF2-AB6A-694796DBD463}" type="pres">
      <dgm:prSet presAssocID="{C7147570-812C-40AB-8686-4EECDA3DCF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6E1000-B364-4B30-AB60-748DD8E20941}" type="pres">
      <dgm:prSet presAssocID="{C7147570-812C-40AB-8686-4EECDA3DCFEF}" presName="negativeSpace" presStyleCnt="0"/>
      <dgm:spPr/>
    </dgm:pt>
    <dgm:pt modelId="{0492913D-C674-4E2D-88C4-41FBF34CC992}" type="pres">
      <dgm:prSet presAssocID="{C7147570-812C-40AB-8686-4EECDA3DCFEF}" presName="childText" presStyleLbl="conFgAcc1" presStyleIdx="2" presStyleCnt="5">
        <dgm:presLayoutVars>
          <dgm:bulletEnabled val="1"/>
        </dgm:presLayoutVars>
      </dgm:prSet>
      <dgm:spPr/>
    </dgm:pt>
    <dgm:pt modelId="{426E548B-87CB-440A-8912-155691DF42EF}" type="pres">
      <dgm:prSet presAssocID="{8943CCFE-22B6-4B6D-A2A0-F3EF2E71183A}" presName="spaceBetweenRectangles" presStyleCnt="0"/>
      <dgm:spPr/>
    </dgm:pt>
    <dgm:pt modelId="{F8FA89D2-021F-48CD-A301-09031D146388}" type="pres">
      <dgm:prSet presAssocID="{70C79C39-3916-4569-824B-09E30559635C}" presName="parentLin" presStyleCnt="0"/>
      <dgm:spPr/>
    </dgm:pt>
    <dgm:pt modelId="{47B30553-3461-4DA9-A3FD-EAE515DE4054}" type="pres">
      <dgm:prSet presAssocID="{70C79C39-3916-4569-824B-09E30559635C}" presName="parentLeftMargin" presStyleLbl="node1" presStyleIdx="2" presStyleCnt="5"/>
      <dgm:spPr/>
    </dgm:pt>
    <dgm:pt modelId="{DA48416E-026F-4A1C-BA51-B757C981E0E8}" type="pres">
      <dgm:prSet presAssocID="{70C79C39-3916-4569-824B-09E3055963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DE87BE-6B4B-46AB-80A2-8802F3962E28}" type="pres">
      <dgm:prSet presAssocID="{70C79C39-3916-4569-824B-09E30559635C}" presName="negativeSpace" presStyleCnt="0"/>
      <dgm:spPr/>
    </dgm:pt>
    <dgm:pt modelId="{EE28444D-BC08-4974-9453-708EFBFBA97D}" type="pres">
      <dgm:prSet presAssocID="{70C79C39-3916-4569-824B-09E30559635C}" presName="childText" presStyleLbl="conFgAcc1" presStyleIdx="3" presStyleCnt="5">
        <dgm:presLayoutVars>
          <dgm:bulletEnabled val="1"/>
        </dgm:presLayoutVars>
      </dgm:prSet>
      <dgm:spPr/>
    </dgm:pt>
    <dgm:pt modelId="{AC1ADC12-EC13-480F-88D6-B65B27512D96}" type="pres">
      <dgm:prSet presAssocID="{8C32B5FD-68B0-4357-8725-5D81946E246E}" presName="spaceBetweenRectangles" presStyleCnt="0"/>
      <dgm:spPr/>
    </dgm:pt>
    <dgm:pt modelId="{A6AED8A7-070F-4A06-9BA7-4BC7991B9897}" type="pres">
      <dgm:prSet presAssocID="{4DE63637-09C3-4128-A7F0-588ECE02C6FD}" presName="parentLin" presStyleCnt="0"/>
      <dgm:spPr/>
    </dgm:pt>
    <dgm:pt modelId="{DF78AC0D-A48C-4AE0-B4B7-0AF6B2C5D352}" type="pres">
      <dgm:prSet presAssocID="{4DE63637-09C3-4128-A7F0-588ECE02C6FD}" presName="parentLeftMargin" presStyleLbl="node1" presStyleIdx="3" presStyleCnt="5"/>
      <dgm:spPr/>
    </dgm:pt>
    <dgm:pt modelId="{798EA5C2-9BDA-4A75-8AE8-EF4D25CDF7BF}" type="pres">
      <dgm:prSet presAssocID="{4DE63637-09C3-4128-A7F0-588ECE02C6FD}" presName="parentText" presStyleLbl="node1" presStyleIdx="4" presStyleCnt="5" custLinFactNeighborX="1784" custLinFactNeighborY="5012">
        <dgm:presLayoutVars>
          <dgm:chMax val="0"/>
          <dgm:bulletEnabled val="1"/>
        </dgm:presLayoutVars>
      </dgm:prSet>
      <dgm:spPr/>
    </dgm:pt>
    <dgm:pt modelId="{3D4661A1-B7ED-4EF9-BCFE-5B6FCA13DB8F}" type="pres">
      <dgm:prSet presAssocID="{4DE63637-09C3-4128-A7F0-588ECE02C6FD}" presName="negativeSpace" presStyleCnt="0"/>
      <dgm:spPr/>
    </dgm:pt>
    <dgm:pt modelId="{667A990E-4B72-412D-B687-41D061D7B6F8}" type="pres">
      <dgm:prSet presAssocID="{4DE63637-09C3-4128-A7F0-588ECE02C6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3D2509-DC7B-4B75-ACB9-5BFA4E3BF179}" type="presOf" srcId="{C7147570-812C-40AB-8686-4EECDA3DCFEF}" destId="{0122AFAD-0C2C-4DE4-A06D-81E775072DF6}" srcOrd="0" destOrd="0" presId="urn:microsoft.com/office/officeart/2005/8/layout/list1"/>
    <dgm:cxn modelId="{C11E0D11-4351-4E11-9446-4A4200D401FB}" type="presOf" srcId="{C7147570-812C-40AB-8686-4EECDA3DCFEF}" destId="{DB51001E-ADB9-4AF2-AB6A-694796DBD463}" srcOrd="1" destOrd="0" presId="urn:microsoft.com/office/officeart/2005/8/layout/list1"/>
    <dgm:cxn modelId="{A08FB12F-D28C-44AA-A39D-B7E277D52DC3}" type="presOf" srcId="{4DE63637-09C3-4128-A7F0-588ECE02C6FD}" destId="{798EA5C2-9BDA-4A75-8AE8-EF4D25CDF7BF}" srcOrd="1" destOrd="0" presId="urn:microsoft.com/office/officeart/2005/8/layout/list1"/>
    <dgm:cxn modelId="{D1D0583E-A4D8-4F46-B8FC-D0638B626F98}" type="presOf" srcId="{70C79C39-3916-4569-824B-09E30559635C}" destId="{DA48416E-026F-4A1C-BA51-B757C981E0E8}" srcOrd="1" destOrd="0" presId="urn:microsoft.com/office/officeart/2005/8/layout/list1"/>
    <dgm:cxn modelId="{597FDB61-D7F2-40D0-80B5-E536632E54BB}" type="presOf" srcId="{4DE63637-09C3-4128-A7F0-588ECE02C6FD}" destId="{DF78AC0D-A48C-4AE0-B4B7-0AF6B2C5D352}" srcOrd="0" destOrd="0" presId="urn:microsoft.com/office/officeart/2005/8/layout/list1"/>
    <dgm:cxn modelId="{B13E5466-5156-4A5F-8D23-035CC957B40F}" type="presOf" srcId="{07773E51-4CE2-4CE2-9447-F784E3CBFCB4}" destId="{D874C839-9351-410F-9E40-94E861C0AA07}" srcOrd="1" destOrd="0" presId="urn:microsoft.com/office/officeart/2005/8/layout/list1"/>
    <dgm:cxn modelId="{895D3B71-8762-4A61-AF99-E42E68A32411}" srcId="{442EE987-307D-4761-85E3-A209032581FF}" destId="{07773E51-4CE2-4CE2-9447-F784E3CBFCB4}" srcOrd="0" destOrd="0" parTransId="{14A3CAAE-1695-4378-AC29-5B48013C778B}" sibTransId="{F70BD9B9-F2A4-4B63-BE15-D2AAE4DB1D6E}"/>
    <dgm:cxn modelId="{810B3858-0AB9-41A2-9D74-A4ADF4D30CA9}" type="presOf" srcId="{70C79C39-3916-4569-824B-09E30559635C}" destId="{47B30553-3461-4DA9-A3FD-EAE515DE4054}" srcOrd="0" destOrd="0" presId="urn:microsoft.com/office/officeart/2005/8/layout/list1"/>
    <dgm:cxn modelId="{7120C498-DEE6-4BF2-A92A-80AB8F643A45}" type="presOf" srcId="{07773E51-4CE2-4CE2-9447-F784E3CBFCB4}" destId="{0EBFC57E-1E13-49DD-9D98-4354517CB94B}" srcOrd="0" destOrd="0" presId="urn:microsoft.com/office/officeart/2005/8/layout/list1"/>
    <dgm:cxn modelId="{BAF2BD9F-C574-4C9C-9ED9-07F5A1DC763E}" type="presOf" srcId="{52685FAC-0130-4805-852A-982F17DBB7C2}" destId="{A412329F-6FFB-4F54-BAC1-AD2281F08524}" srcOrd="0" destOrd="0" presId="urn:microsoft.com/office/officeart/2005/8/layout/list1"/>
    <dgm:cxn modelId="{F05C49A7-17D2-4D39-B352-6A59D8A75606}" srcId="{442EE987-307D-4761-85E3-A209032581FF}" destId="{4DE63637-09C3-4128-A7F0-588ECE02C6FD}" srcOrd="4" destOrd="0" parTransId="{4DB00CD8-3508-4978-8CB8-C77688E399A6}" sibTransId="{167C69DA-9564-4FEC-B973-8A9C9EF6DA7C}"/>
    <dgm:cxn modelId="{C026CCAF-3A24-4890-9A8B-CAC12C4E092C}" type="presOf" srcId="{442EE987-307D-4761-85E3-A209032581FF}" destId="{A8EF45BE-8719-4A19-A4F6-839FCA439C58}" srcOrd="0" destOrd="0" presId="urn:microsoft.com/office/officeart/2005/8/layout/list1"/>
    <dgm:cxn modelId="{3D67C9DC-FD15-4687-85DD-EE7CDC63CF21}" srcId="{442EE987-307D-4761-85E3-A209032581FF}" destId="{C7147570-812C-40AB-8686-4EECDA3DCFEF}" srcOrd="2" destOrd="0" parTransId="{5EF5B225-9D2D-4FF6-BC3C-3843AA9431C0}" sibTransId="{8943CCFE-22B6-4B6D-A2A0-F3EF2E71183A}"/>
    <dgm:cxn modelId="{D767C2EE-FD7F-439F-953A-44C50E531C69}" type="presOf" srcId="{52685FAC-0130-4805-852A-982F17DBB7C2}" destId="{42A581FC-8A48-454C-AA1D-D79AF3194A3E}" srcOrd="1" destOrd="0" presId="urn:microsoft.com/office/officeart/2005/8/layout/list1"/>
    <dgm:cxn modelId="{D045EBF0-AA1A-4379-9019-1C3433310FDF}" srcId="{442EE987-307D-4761-85E3-A209032581FF}" destId="{70C79C39-3916-4569-824B-09E30559635C}" srcOrd="3" destOrd="0" parTransId="{90609483-D36E-473A-9401-D3387CDED99D}" sibTransId="{8C32B5FD-68B0-4357-8725-5D81946E246E}"/>
    <dgm:cxn modelId="{F396A4F5-1276-4B88-8032-BBF55CA2E806}" srcId="{442EE987-307D-4761-85E3-A209032581FF}" destId="{52685FAC-0130-4805-852A-982F17DBB7C2}" srcOrd="1" destOrd="0" parTransId="{7BC24147-1C43-4234-9B28-5A9DE593A835}" sibTransId="{490226C4-5EE6-496C-9E33-4515FF3E6F66}"/>
    <dgm:cxn modelId="{B8B374CE-A6A0-436C-A743-ADBFF4CF2373}" type="presParOf" srcId="{A8EF45BE-8719-4A19-A4F6-839FCA439C58}" destId="{E0AE271C-730C-4B2C-BDE4-30531507AA9C}" srcOrd="0" destOrd="0" presId="urn:microsoft.com/office/officeart/2005/8/layout/list1"/>
    <dgm:cxn modelId="{088855CE-4782-4EE4-9B79-AE07CE21D40C}" type="presParOf" srcId="{E0AE271C-730C-4B2C-BDE4-30531507AA9C}" destId="{0EBFC57E-1E13-49DD-9D98-4354517CB94B}" srcOrd="0" destOrd="0" presId="urn:microsoft.com/office/officeart/2005/8/layout/list1"/>
    <dgm:cxn modelId="{90C72719-91A7-4E1F-B4B7-0AF1A40F9AD0}" type="presParOf" srcId="{E0AE271C-730C-4B2C-BDE4-30531507AA9C}" destId="{D874C839-9351-410F-9E40-94E861C0AA07}" srcOrd="1" destOrd="0" presId="urn:microsoft.com/office/officeart/2005/8/layout/list1"/>
    <dgm:cxn modelId="{F6246D59-EEE5-4E07-980D-365FED4E8834}" type="presParOf" srcId="{A8EF45BE-8719-4A19-A4F6-839FCA439C58}" destId="{CA1EA10F-DAEB-4C6D-A6E2-73D8D06D7876}" srcOrd="1" destOrd="0" presId="urn:microsoft.com/office/officeart/2005/8/layout/list1"/>
    <dgm:cxn modelId="{F52EC03C-394D-40A0-8569-F9E0C1E9DEDE}" type="presParOf" srcId="{A8EF45BE-8719-4A19-A4F6-839FCA439C58}" destId="{26965DAC-D1AD-4C21-A0AF-D22B757B04D4}" srcOrd="2" destOrd="0" presId="urn:microsoft.com/office/officeart/2005/8/layout/list1"/>
    <dgm:cxn modelId="{57F18D71-282C-457F-B8D4-32542427B560}" type="presParOf" srcId="{A8EF45BE-8719-4A19-A4F6-839FCA439C58}" destId="{EE4B0229-1B86-4490-BC9C-AEA50AF0693A}" srcOrd="3" destOrd="0" presId="urn:microsoft.com/office/officeart/2005/8/layout/list1"/>
    <dgm:cxn modelId="{A5EB3500-CD36-46B5-9AFB-31B12EE42B28}" type="presParOf" srcId="{A8EF45BE-8719-4A19-A4F6-839FCA439C58}" destId="{AC766379-8330-45F4-A25D-F8454EDFF425}" srcOrd="4" destOrd="0" presId="urn:microsoft.com/office/officeart/2005/8/layout/list1"/>
    <dgm:cxn modelId="{CDF4F713-1B3F-491F-878F-D6035C2E28C5}" type="presParOf" srcId="{AC766379-8330-45F4-A25D-F8454EDFF425}" destId="{A412329F-6FFB-4F54-BAC1-AD2281F08524}" srcOrd="0" destOrd="0" presId="urn:microsoft.com/office/officeart/2005/8/layout/list1"/>
    <dgm:cxn modelId="{DDEB5911-FA45-4920-AE6E-501296635369}" type="presParOf" srcId="{AC766379-8330-45F4-A25D-F8454EDFF425}" destId="{42A581FC-8A48-454C-AA1D-D79AF3194A3E}" srcOrd="1" destOrd="0" presId="urn:microsoft.com/office/officeart/2005/8/layout/list1"/>
    <dgm:cxn modelId="{1EADCB37-468F-4BFD-9550-F1F69CF5DB8A}" type="presParOf" srcId="{A8EF45BE-8719-4A19-A4F6-839FCA439C58}" destId="{C0AA5366-9649-44A7-A469-6207C19D06DE}" srcOrd="5" destOrd="0" presId="urn:microsoft.com/office/officeart/2005/8/layout/list1"/>
    <dgm:cxn modelId="{785FD73E-A70E-4436-A4C8-558706A01929}" type="presParOf" srcId="{A8EF45BE-8719-4A19-A4F6-839FCA439C58}" destId="{6ABB52AE-4EB6-4A2A-A37D-959BCC4359CC}" srcOrd="6" destOrd="0" presId="urn:microsoft.com/office/officeart/2005/8/layout/list1"/>
    <dgm:cxn modelId="{4A7F2944-DA79-434D-A348-FEBF0824A41A}" type="presParOf" srcId="{A8EF45BE-8719-4A19-A4F6-839FCA439C58}" destId="{FCFFB229-3AEC-445C-8A63-39FB42B365F8}" srcOrd="7" destOrd="0" presId="urn:microsoft.com/office/officeart/2005/8/layout/list1"/>
    <dgm:cxn modelId="{D4B8CFEB-3482-4C52-88F6-52FA4FE36C9C}" type="presParOf" srcId="{A8EF45BE-8719-4A19-A4F6-839FCA439C58}" destId="{C902E480-8DD2-4590-9547-F36FC085ECC5}" srcOrd="8" destOrd="0" presId="urn:microsoft.com/office/officeart/2005/8/layout/list1"/>
    <dgm:cxn modelId="{B13FCD9B-C217-4D0A-A25B-F2B237EDAFE0}" type="presParOf" srcId="{C902E480-8DD2-4590-9547-F36FC085ECC5}" destId="{0122AFAD-0C2C-4DE4-A06D-81E775072DF6}" srcOrd="0" destOrd="0" presId="urn:microsoft.com/office/officeart/2005/8/layout/list1"/>
    <dgm:cxn modelId="{B9214A3C-CE1C-468F-B455-9065361EE667}" type="presParOf" srcId="{C902E480-8DD2-4590-9547-F36FC085ECC5}" destId="{DB51001E-ADB9-4AF2-AB6A-694796DBD463}" srcOrd="1" destOrd="0" presId="urn:microsoft.com/office/officeart/2005/8/layout/list1"/>
    <dgm:cxn modelId="{DA43F292-CCA7-4C44-B7C4-3801947769FF}" type="presParOf" srcId="{A8EF45BE-8719-4A19-A4F6-839FCA439C58}" destId="{526E1000-B364-4B30-AB60-748DD8E20941}" srcOrd="9" destOrd="0" presId="urn:microsoft.com/office/officeart/2005/8/layout/list1"/>
    <dgm:cxn modelId="{73230661-1672-4155-837B-E94A90A12343}" type="presParOf" srcId="{A8EF45BE-8719-4A19-A4F6-839FCA439C58}" destId="{0492913D-C674-4E2D-88C4-41FBF34CC992}" srcOrd="10" destOrd="0" presId="urn:microsoft.com/office/officeart/2005/8/layout/list1"/>
    <dgm:cxn modelId="{3D8CB832-D982-404B-AD8B-F9381A53440E}" type="presParOf" srcId="{A8EF45BE-8719-4A19-A4F6-839FCA439C58}" destId="{426E548B-87CB-440A-8912-155691DF42EF}" srcOrd="11" destOrd="0" presId="urn:microsoft.com/office/officeart/2005/8/layout/list1"/>
    <dgm:cxn modelId="{22E4805A-DB98-4BD0-BAAD-18A23ECA6D3E}" type="presParOf" srcId="{A8EF45BE-8719-4A19-A4F6-839FCA439C58}" destId="{F8FA89D2-021F-48CD-A301-09031D146388}" srcOrd="12" destOrd="0" presId="urn:microsoft.com/office/officeart/2005/8/layout/list1"/>
    <dgm:cxn modelId="{E49C5953-96F6-4E34-890C-7DBEF54CDC32}" type="presParOf" srcId="{F8FA89D2-021F-48CD-A301-09031D146388}" destId="{47B30553-3461-4DA9-A3FD-EAE515DE4054}" srcOrd="0" destOrd="0" presId="urn:microsoft.com/office/officeart/2005/8/layout/list1"/>
    <dgm:cxn modelId="{3E871842-6B73-46EC-9320-CBB06585B9F9}" type="presParOf" srcId="{F8FA89D2-021F-48CD-A301-09031D146388}" destId="{DA48416E-026F-4A1C-BA51-B757C981E0E8}" srcOrd="1" destOrd="0" presId="urn:microsoft.com/office/officeart/2005/8/layout/list1"/>
    <dgm:cxn modelId="{DA1683FE-BD84-41BD-B1BF-4857D206AA7F}" type="presParOf" srcId="{A8EF45BE-8719-4A19-A4F6-839FCA439C58}" destId="{25DE87BE-6B4B-46AB-80A2-8802F3962E28}" srcOrd="13" destOrd="0" presId="urn:microsoft.com/office/officeart/2005/8/layout/list1"/>
    <dgm:cxn modelId="{4E41B8CE-DE1F-424B-9915-A7D8D7436374}" type="presParOf" srcId="{A8EF45BE-8719-4A19-A4F6-839FCA439C58}" destId="{EE28444D-BC08-4974-9453-708EFBFBA97D}" srcOrd="14" destOrd="0" presId="urn:microsoft.com/office/officeart/2005/8/layout/list1"/>
    <dgm:cxn modelId="{066A2103-8D4A-40EB-B350-59F0050DD4D2}" type="presParOf" srcId="{A8EF45BE-8719-4A19-A4F6-839FCA439C58}" destId="{AC1ADC12-EC13-480F-88D6-B65B27512D96}" srcOrd="15" destOrd="0" presId="urn:microsoft.com/office/officeart/2005/8/layout/list1"/>
    <dgm:cxn modelId="{31A9FD4B-A486-432D-84ED-E01E679DE0D7}" type="presParOf" srcId="{A8EF45BE-8719-4A19-A4F6-839FCA439C58}" destId="{A6AED8A7-070F-4A06-9BA7-4BC7991B9897}" srcOrd="16" destOrd="0" presId="urn:microsoft.com/office/officeart/2005/8/layout/list1"/>
    <dgm:cxn modelId="{8ABD859E-405E-4618-8286-26EB873CFB3C}" type="presParOf" srcId="{A6AED8A7-070F-4A06-9BA7-4BC7991B9897}" destId="{DF78AC0D-A48C-4AE0-B4B7-0AF6B2C5D352}" srcOrd="0" destOrd="0" presId="urn:microsoft.com/office/officeart/2005/8/layout/list1"/>
    <dgm:cxn modelId="{D208BE57-EAC9-4073-A808-6E1B7B9C2464}" type="presParOf" srcId="{A6AED8A7-070F-4A06-9BA7-4BC7991B9897}" destId="{798EA5C2-9BDA-4A75-8AE8-EF4D25CDF7BF}" srcOrd="1" destOrd="0" presId="urn:microsoft.com/office/officeart/2005/8/layout/list1"/>
    <dgm:cxn modelId="{3F12ED91-E09E-4F9A-8CD6-3288857FE984}" type="presParOf" srcId="{A8EF45BE-8719-4A19-A4F6-839FCA439C58}" destId="{3D4661A1-B7ED-4EF9-BCFE-5B6FCA13DB8F}" srcOrd="17" destOrd="0" presId="urn:microsoft.com/office/officeart/2005/8/layout/list1"/>
    <dgm:cxn modelId="{B2074145-1559-4E36-97A4-9FFBB9C0FB30}" type="presParOf" srcId="{A8EF45BE-8719-4A19-A4F6-839FCA439C58}" destId="{667A990E-4B72-412D-B687-41D061D7B6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2EE987-307D-4761-85E3-A209032581F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73E51-4CE2-4CE2-9447-F784E3CBFCB4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Virtual – hybrid – face to face</a:t>
          </a:r>
        </a:p>
      </dgm:t>
    </dgm:pt>
    <dgm:pt modelId="{14A3CAAE-1695-4378-AC29-5B48013C778B}" type="parTrans" cxnId="{895D3B71-8762-4A61-AF99-E42E68A32411}">
      <dgm:prSet/>
      <dgm:spPr/>
      <dgm:t>
        <a:bodyPr/>
        <a:lstStyle/>
        <a:p>
          <a:endParaRPr lang="en-US"/>
        </a:p>
      </dgm:t>
    </dgm:pt>
    <dgm:pt modelId="{F70BD9B9-F2A4-4B63-BE15-D2AAE4DB1D6E}" type="sibTrans" cxnId="{895D3B71-8762-4A61-AF99-E42E68A32411}">
      <dgm:prSet/>
      <dgm:spPr/>
      <dgm:t>
        <a:bodyPr/>
        <a:lstStyle/>
        <a:p>
          <a:endParaRPr lang="en-US"/>
        </a:p>
      </dgm:t>
    </dgm:pt>
    <dgm:pt modelId="{52685FAC-0130-4805-852A-982F17DBB7C2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Great commitment of the organizing team – quality driven </a:t>
          </a:r>
        </a:p>
      </dgm:t>
    </dgm:pt>
    <dgm:pt modelId="{7BC24147-1C43-4234-9B28-5A9DE593A835}" type="parTrans" cxnId="{F396A4F5-1276-4B88-8032-BBF55CA2E806}">
      <dgm:prSet/>
      <dgm:spPr/>
      <dgm:t>
        <a:bodyPr/>
        <a:lstStyle/>
        <a:p>
          <a:endParaRPr lang="en-US"/>
        </a:p>
      </dgm:t>
    </dgm:pt>
    <dgm:pt modelId="{490226C4-5EE6-496C-9E33-4515FF3E6F66}" type="sibTrans" cxnId="{F396A4F5-1276-4B88-8032-BBF55CA2E806}">
      <dgm:prSet/>
      <dgm:spPr/>
      <dgm:t>
        <a:bodyPr/>
        <a:lstStyle/>
        <a:p>
          <a:endParaRPr lang="en-US"/>
        </a:p>
      </dgm:t>
    </dgm:pt>
    <dgm:pt modelId="{C7147570-812C-40AB-8686-4EECDA3DCFEF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Availability of students and facilitators</a:t>
          </a:r>
        </a:p>
      </dgm:t>
    </dgm:pt>
    <dgm:pt modelId="{5EF5B225-9D2D-4FF6-BC3C-3843AA9431C0}" type="parTrans" cxnId="{3D67C9DC-FD15-4687-85DD-EE7CDC63CF21}">
      <dgm:prSet/>
      <dgm:spPr/>
      <dgm:t>
        <a:bodyPr/>
        <a:lstStyle/>
        <a:p>
          <a:endParaRPr lang="en-US"/>
        </a:p>
      </dgm:t>
    </dgm:pt>
    <dgm:pt modelId="{8943CCFE-22B6-4B6D-A2A0-F3EF2E71183A}" type="sibTrans" cxnId="{3D67C9DC-FD15-4687-85DD-EE7CDC63CF21}">
      <dgm:prSet/>
      <dgm:spPr/>
      <dgm:t>
        <a:bodyPr/>
        <a:lstStyle/>
        <a:p>
          <a:endParaRPr lang="en-US"/>
        </a:p>
      </dgm:t>
    </dgm:pt>
    <dgm:pt modelId="{70C79C39-3916-4569-824B-09E30559635C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IT proficiency</a:t>
          </a:r>
        </a:p>
      </dgm:t>
    </dgm:pt>
    <dgm:pt modelId="{90609483-D36E-473A-9401-D3387CDED99D}" type="parTrans" cxnId="{D045EBF0-AA1A-4379-9019-1C3433310FDF}">
      <dgm:prSet/>
      <dgm:spPr/>
      <dgm:t>
        <a:bodyPr/>
        <a:lstStyle/>
        <a:p>
          <a:endParaRPr lang="en-US"/>
        </a:p>
      </dgm:t>
    </dgm:pt>
    <dgm:pt modelId="{8C32B5FD-68B0-4357-8725-5D81946E246E}" type="sibTrans" cxnId="{D045EBF0-AA1A-4379-9019-1C3433310FDF}">
      <dgm:prSet/>
      <dgm:spPr/>
      <dgm:t>
        <a:bodyPr/>
        <a:lstStyle/>
        <a:p>
          <a:endParaRPr lang="en-US"/>
        </a:p>
      </dgm:t>
    </dgm:pt>
    <dgm:pt modelId="{4DE63637-09C3-4128-A7F0-588ECE02C6FD}">
      <dgm:prSet/>
      <dgm:spPr>
        <a:solidFill>
          <a:srgbClr val="CB354A"/>
        </a:solidFill>
      </dgm:spPr>
      <dgm:t>
        <a:bodyPr/>
        <a:lstStyle/>
        <a:p>
          <a:r>
            <a:rPr lang="en-US" dirty="0"/>
            <a:t>Proud of what has been achieved!</a:t>
          </a:r>
        </a:p>
      </dgm:t>
    </dgm:pt>
    <dgm:pt modelId="{4DB00CD8-3508-4978-8CB8-C77688E399A6}" type="parTrans" cxnId="{F05C49A7-17D2-4D39-B352-6A59D8A75606}">
      <dgm:prSet/>
      <dgm:spPr/>
      <dgm:t>
        <a:bodyPr/>
        <a:lstStyle/>
        <a:p>
          <a:endParaRPr lang="en-US"/>
        </a:p>
      </dgm:t>
    </dgm:pt>
    <dgm:pt modelId="{167C69DA-9564-4FEC-B973-8A9C9EF6DA7C}" type="sibTrans" cxnId="{F05C49A7-17D2-4D39-B352-6A59D8A75606}">
      <dgm:prSet/>
      <dgm:spPr/>
      <dgm:t>
        <a:bodyPr/>
        <a:lstStyle/>
        <a:p>
          <a:endParaRPr lang="en-US"/>
        </a:p>
      </dgm:t>
    </dgm:pt>
    <dgm:pt modelId="{FD464C14-D81C-4331-A066-2589950E338E}">
      <dgm:prSet/>
      <dgm:spPr>
        <a:solidFill>
          <a:srgbClr val="CB354A"/>
        </a:solidFill>
      </dgm:spPr>
      <dgm:t>
        <a:bodyPr/>
        <a:lstStyle/>
        <a:p>
          <a:r>
            <a:rPr lang="nl-BE" dirty="0"/>
            <a:t>Co-</a:t>
          </a:r>
          <a:r>
            <a:rPr lang="nl-BE" dirty="0" err="1"/>
            <a:t>Creation</a:t>
          </a:r>
          <a:r>
            <a:rPr lang="nl-BE" dirty="0"/>
            <a:t> </a:t>
          </a:r>
          <a:r>
            <a:rPr lang="nl-BE" dirty="0" err="1"/>
            <a:t>based</a:t>
          </a:r>
          <a:r>
            <a:rPr lang="nl-BE" dirty="0"/>
            <a:t> on real time </a:t>
          </a:r>
          <a:r>
            <a:rPr lang="nl-BE" dirty="0" err="1"/>
            <a:t>needs</a:t>
          </a:r>
          <a:endParaRPr lang="nl-BE" dirty="0"/>
        </a:p>
      </dgm:t>
    </dgm:pt>
    <dgm:pt modelId="{2E738519-D14B-4163-BA2B-EF2DE7B61CB4}" type="parTrans" cxnId="{EB438BD4-8312-4E94-AD83-53D388DB942A}">
      <dgm:prSet/>
      <dgm:spPr/>
      <dgm:t>
        <a:bodyPr/>
        <a:lstStyle/>
        <a:p>
          <a:endParaRPr lang="nl-BE"/>
        </a:p>
      </dgm:t>
    </dgm:pt>
    <dgm:pt modelId="{25EF27B3-23B7-48D4-AF74-53C463369F27}" type="sibTrans" cxnId="{EB438BD4-8312-4E94-AD83-53D388DB942A}">
      <dgm:prSet/>
      <dgm:spPr/>
      <dgm:t>
        <a:bodyPr/>
        <a:lstStyle/>
        <a:p>
          <a:endParaRPr lang="nl-BE"/>
        </a:p>
      </dgm:t>
    </dgm:pt>
    <dgm:pt modelId="{A8EF45BE-8719-4A19-A4F6-839FCA439C58}" type="pres">
      <dgm:prSet presAssocID="{442EE987-307D-4761-85E3-A209032581FF}" presName="linear" presStyleCnt="0">
        <dgm:presLayoutVars>
          <dgm:dir/>
          <dgm:animLvl val="lvl"/>
          <dgm:resizeHandles val="exact"/>
        </dgm:presLayoutVars>
      </dgm:prSet>
      <dgm:spPr/>
    </dgm:pt>
    <dgm:pt modelId="{E0AE271C-730C-4B2C-BDE4-30531507AA9C}" type="pres">
      <dgm:prSet presAssocID="{07773E51-4CE2-4CE2-9447-F784E3CBFCB4}" presName="parentLin" presStyleCnt="0"/>
      <dgm:spPr/>
    </dgm:pt>
    <dgm:pt modelId="{0EBFC57E-1E13-49DD-9D98-4354517CB94B}" type="pres">
      <dgm:prSet presAssocID="{07773E51-4CE2-4CE2-9447-F784E3CBFCB4}" presName="parentLeftMargin" presStyleLbl="node1" presStyleIdx="0" presStyleCnt="6"/>
      <dgm:spPr/>
    </dgm:pt>
    <dgm:pt modelId="{D874C839-9351-410F-9E40-94E861C0AA07}" type="pres">
      <dgm:prSet presAssocID="{07773E51-4CE2-4CE2-9447-F784E3CBFCB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1EA10F-DAEB-4C6D-A6E2-73D8D06D7876}" type="pres">
      <dgm:prSet presAssocID="{07773E51-4CE2-4CE2-9447-F784E3CBFCB4}" presName="negativeSpace" presStyleCnt="0"/>
      <dgm:spPr/>
    </dgm:pt>
    <dgm:pt modelId="{26965DAC-D1AD-4C21-A0AF-D22B757B04D4}" type="pres">
      <dgm:prSet presAssocID="{07773E51-4CE2-4CE2-9447-F784E3CBFCB4}" presName="childText" presStyleLbl="conFgAcc1" presStyleIdx="0" presStyleCnt="6">
        <dgm:presLayoutVars>
          <dgm:bulletEnabled val="1"/>
        </dgm:presLayoutVars>
      </dgm:prSet>
      <dgm:spPr/>
    </dgm:pt>
    <dgm:pt modelId="{EE4B0229-1B86-4490-BC9C-AEA50AF0693A}" type="pres">
      <dgm:prSet presAssocID="{F70BD9B9-F2A4-4B63-BE15-D2AAE4DB1D6E}" presName="spaceBetweenRectangles" presStyleCnt="0"/>
      <dgm:spPr/>
    </dgm:pt>
    <dgm:pt modelId="{AC766379-8330-45F4-A25D-F8454EDFF425}" type="pres">
      <dgm:prSet presAssocID="{52685FAC-0130-4805-852A-982F17DBB7C2}" presName="parentLin" presStyleCnt="0"/>
      <dgm:spPr/>
    </dgm:pt>
    <dgm:pt modelId="{A412329F-6FFB-4F54-BAC1-AD2281F08524}" type="pres">
      <dgm:prSet presAssocID="{52685FAC-0130-4805-852A-982F17DBB7C2}" presName="parentLeftMargin" presStyleLbl="node1" presStyleIdx="0" presStyleCnt="6"/>
      <dgm:spPr/>
    </dgm:pt>
    <dgm:pt modelId="{42A581FC-8A48-454C-AA1D-D79AF3194A3E}" type="pres">
      <dgm:prSet presAssocID="{52685FAC-0130-4805-852A-982F17DBB7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0AA5366-9649-44A7-A469-6207C19D06DE}" type="pres">
      <dgm:prSet presAssocID="{52685FAC-0130-4805-852A-982F17DBB7C2}" presName="negativeSpace" presStyleCnt="0"/>
      <dgm:spPr/>
    </dgm:pt>
    <dgm:pt modelId="{6ABB52AE-4EB6-4A2A-A37D-959BCC4359CC}" type="pres">
      <dgm:prSet presAssocID="{52685FAC-0130-4805-852A-982F17DBB7C2}" presName="childText" presStyleLbl="conFgAcc1" presStyleIdx="1" presStyleCnt="6">
        <dgm:presLayoutVars>
          <dgm:bulletEnabled val="1"/>
        </dgm:presLayoutVars>
      </dgm:prSet>
      <dgm:spPr/>
    </dgm:pt>
    <dgm:pt modelId="{FCFFB229-3AEC-445C-8A63-39FB42B365F8}" type="pres">
      <dgm:prSet presAssocID="{490226C4-5EE6-496C-9E33-4515FF3E6F66}" presName="spaceBetweenRectangles" presStyleCnt="0"/>
      <dgm:spPr/>
    </dgm:pt>
    <dgm:pt modelId="{C902E480-8DD2-4590-9547-F36FC085ECC5}" type="pres">
      <dgm:prSet presAssocID="{C7147570-812C-40AB-8686-4EECDA3DCFEF}" presName="parentLin" presStyleCnt="0"/>
      <dgm:spPr/>
    </dgm:pt>
    <dgm:pt modelId="{0122AFAD-0C2C-4DE4-A06D-81E775072DF6}" type="pres">
      <dgm:prSet presAssocID="{C7147570-812C-40AB-8686-4EECDA3DCFEF}" presName="parentLeftMargin" presStyleLbl="node1" presStyleIdx="1" presStyleCnt="6"/>
      <dgm:spPr/>
    </dgm:pt>
    <dgm:pt modelId="{DB51001E-ADB9-4AF2-AB6A-694796DBD463}" type="pres">
      <dgm:prSet presAssocID="{C7147570-812C-40AB-8686-4EECDA3DCFE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26E1000-B364-4B30-AB60-748DD8E20941}" type="pres">
      <dgm:prSet presAssocID="{C7147570-812C-40AB-8686-4EECDA3DCFEF}" presName="negativeSpace" presStyleCnt="0"/>
      <dgm:spPr/>
    </dgm:pt>
    <dgm:pt modelId="{0492913D-C674-4E2D-88C4-41FBF34CC992}" type="pres">
      <dgm:prSet presAssocID="{C7147570-812C-40AB-8686-4EECDA3DCFEF}" presName="childText" presStyleLbl="conFgAcc1" presStyleIdx="2" presStyleCnt="6">
        <dgm:presLayoutVars>
          <dgm:bulletEnabled val="1"/>
        </dgm:presLayoutVars>
      </dgm:prSet>
      <dgm:spPr/>
    </dgm:pt>
    <dgm:pt modelId="{426E548B-87CB-440A-8912-155691DF42EF}" type="pres">
      <dgm:prSet presAssocID="{8943CCFE-22B6-4B6D-A2A0-F3EF2E71183A}" presName="spaceBetweenRectangles" presStyleCnt="0"/>
      <dgm:spPr/>
    </dgm:pt>
    <dgm:pt modelId="{F8FA89D2-021F-48CD-A301-09031D146388}" type="pres">
      <dgm:prSet presAssocID="{70C79C39-3916-4569-824B-09E30559635C}" presName="parentLin" presStyleCnt="0"/>
      <dgm:spPr/>
    </dgm:pt>
    <dgm:pt modelId="{47B30553-3461-4DA9-A3FD-EAE515DE4054}" type="pres">
      <dgm:prSet presAssocID="{70C79C39-3916-4569-824B-09E30559635C}" presName="parentLeftMargin" presStyleLbl="node1" presStyleIdx="2" presStyleCnt="6"/>
      <dgm:spPr/>
    </dgm:pt>
    <dgm:pt modelId="{DA48416E-026F-4A1C-BA51-B757C981E0E8}" type="pres">
      <dgm:prSet presAssocID="{70C79C39-3916-4569-824B-09E30559635C}" presName="parentText" presStyleLbl="node1" presStyleIdx="3" presStyleCnt="6" custLinFactNeighborX="1784" custLinFactNeighborY="1432">
        <dgm:presLayoutVars>
          <dgm:chMax val="0"/>
          <dgm:bulletEnabled val="1"/>
        </dgm:presLayoutVars>
      </dgm:prSet>
      <dgm:spPr/>
    </dgm:pt>
    <dgm:pt modelId="{25DE87BE-6B4B-46AB-80A2-8802F3962E28}" type="pres">
      <dgm:prSet presAssocID="{70C79C39-3916-4569-824B-09E30559635C}" presName="negativeSpace" presStyleCnt="0"/>
      <dgm:spPr/>
    </dgm:pt>
    <dgm:pt modelId="{EE28444D-BC08-4974-9453-708EFBFBA97D}" type="pres">
      <dgm:prSet presAssocID="{70C79C39-3916-4569-824B-09E30559635C}" presName="childText" presStyleLbl="conFgAcc1" presStyleIdx="3" presStyleCnt="6">
        <dgm:presLayoutVars>
          <dgm:bulletEnabled val="1"/>
        </dgm:presLayoutVars>
      </dgm:prSet>
      <dgm:spPr/>
    </dgm:pt>
    <dgm:pt modelId="{AC1ADC12-EC13-480F-88D6-B65B27512D96}" type="pres">
      <dgm:prSet presAssocID="{8C32B5FD-68B0-4357-8725-5D81946E246E}" presName="spaceBetweenRectangles" presStyleCnt="0"/>
      <dgm:spPr/>
    </dgm:pt>
    <dgm:pt modelId="{69F048A6-1D6A-49DD-BB3B-8A1284F9B695}" type="pres">
      <dgm:prSet presAssocID="{FD464C14-D81C-4331-A066-2589950E338E}" presName="parentLin" presStyleCnt="0"/>
      <dgm:spPr/>
    </dgm:pt>
    <dgm:pt modelId="{635F8643-946E-40FD-8098-CB34EFD2D16F}" type="pres">
      <dgm:prSet presAssocID="{FD464C14-D81C-4331-A066-2589950E338E}" presName="parentLeftMargin" presStyleLbl="node1" presStyleIdx="3" presStyleCnt="6"/>
      <dgm:spPr/>
    </dgm:pt>
    <dgm:pt modelId="{FCD87F6E-DFB5-4DA9-8F1B-16003749D2D3}" type="pres">
      <dgm:prSet presAssocID="{FD464C14-D81C-4331-A066-2589950E338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A15933-A49B-4F98-A502-AE6DB6E2B12B}" type="pres">
      <dgm:prSet presAssocID="{FD464C14-D81C-4331-A066-2589950E338E}" presName="negativeSpace" presStyleCnt="0"/>
      <dgm:spPr/>
    </dgm:pt>
    <dgm:pt modelId="{6748444D-67BA-4104-8674-D137A3C5AD94}" type="pres">
      <dgm:prSet presAssocID="{FD464C14-D81C-4331-A066-2589950E338E}" presName="childText" presStyleLbl="conFgAcc1" presStyleIdx="4" presStyleCnt="6">
        <dgm:presLayoutVars>
          <dgm:bulletEnabled val="1"/>
        </dgm:presLayoutVars>
      </dgm:prSet>
      <dgm:spPr/>
    </dgm:pt>
    <dgm:pt modelId="{8EAD3D51-2E86-4475-9495-29E6EB99A990}" type="pres">
      <dgm:prSet presAssocID="{25EF27B3-23B7-48D4-AF74-53C463369F27}" presName="spaceBetweenRectangles" presStyleCnt="0"/>
      <dgm:spPr/>
    </dgm:pt>
    <dgm:pt modelId="{A6AED8A7-070F-4A06-9BA7-4BC7991B9897}" type="pres">
      <dgm:prSet presAssocID="{4DE63637-09C3-4128-A7F0-588ECE02C6FD}" presName="parentLin" presStyleCnt="0"/>
      <dgm:spPr/>
    </dgm:pt>
    <dgm:pt modelId="{DF78AC0D-A48C-4AE0-B4B7-0AF6B2C5D352}" type="pres">
      <dgm:prSet presAssocID="{4DE63637-09C3-4128-A7F0-588ECE02C6FD}" presName="parentLeftMargin" presStyleLbl="node1" presStyleIdx="4" presStyleCnt="6"/>
      <dgm:spPr/>
    </dgm:pt>
    <dgm:pt modelId="{798EA5C2-9BDA-4A75-8AE8-EF4D25CDF7BF}" type="pres">
      <dgm:prSet presAssocID="{4DE63637-09C3-4128-A7F0-588ECE02C6FD}" presName="parentText" presStyleLbl="node1" presStyleIdx="5" presStyleCnt="6" custLinFactNeighborX="1784" custLinFactNeighborY="5012">
        <dgm:presLayoutVars>
          <dgm:chMax val="0"/>
          <dgm:bulletEnabled val="1"/>
        </dgm:presLayoutVars>
      </dgm:prSet>
      <dgm:spPr/>
    </dgm:pt>
    <dgm:pt modelId="{3D4661A1-B7ED-4EF9-BCFE-5B6FCA13DB8F}" type="pres">
      <dgm:prSet presAssocID="{4DE63637-09C3-4128-A7F0-588ECE02C6FD}" presName="negativeSpace" presStyleCnt="0"/>
      <dgm:spPr/>
    </dgm:pt>
    <dgm:pt modelId="{667A990E-4B72-412D-B687-41D061D7B6F8}" type="pres">
      <dgm:prSet presAssocID="{4DE63637-09C3-4128-A7F0-588ECE02C6F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03D2509-DC7B-4B75-ACB9-5BFA4E3BF179}" type="presOf" srcId="{C7147570-812C-40AB-8686-4EECDA3DCFEF}" destId="{0122AFAD-0C2C-4DE4-A06D-81E775072DF6}" srcOrd="0" destOrd="0" presId="urn:microsoft.com/office/officeart/2005/8/layout/list1"/>
    <dgm:cxn modelId="{C11E0D11-4351-4E11-9446-4A4200D401FB}" type="presOf" srcId="{C7147570-812C-40AB-8686-4EECDA3DCFEF}" destId="{DB51001E-ADB9-4AF2-AB6A-694796DBD463}" srcOrd="1" destOrd="0" presId="urn:microsoft.com/office/officeart/2005/8/layout/list1"/>
    <dgm:cxn modelId="{A08FB12F-D28C-44AA-A39D-B7E277D52DC3}" type="presOf" srcId="{4DE63637-09C3-4128-A7F0-588ECE02C6FD}" destId="{798EA5C2-9BDA-4A75-8AE8-EF4D25CDF7BF}" srcOrd="1" destOrd="0" presId="urn:microsoft.com/office/officeart/2005/8/layout/list1"/>
    <dgm:cxn modelId="{D1D0583E-A4D8-4F46-B8FC-D0638B626F98}" type="presOf" srcId="{70C79C39-3916-4569-824B-09E30559635C}" destId="{DA48416E-026F-4A1C-BA51-B757C981E0E8}" srcOrd="1" destOrd="0" presId="urn:microsoft.com/office/officeart/2005/8/layout/list1"/>
    <dgm:cxn modelId="{597FDB61-D7F2-40D0-80B5-E536632E54BB}" type="presOf" srcId="{4DE63637-09C3-4128-A7F0-588ECE02C6FD}" destId="{DF78AC0D-A48C-4AE0-B4B7-0AF6B2C5D352}" srcOrd="0" destOrd="0" presId="urn:microsoft.com/office/officeart/2005/8/layout/list1"/>
    <dgm:cxn modelId="{B13E5466-5156-4A5F-8D23-035CC957B40F}" type="presOf" srcId="{07773E51-4CE2-4CE2-9447-F784E3CBFCB4}" destId="{D874C839-9351-410F-9E40-94E861C0AA07}" srcOrd="1" destOrd="0" presId="urn:microsoft.com/office/officeart/2005/8/layout/list1"/>
    <dgm:cxn modelId="{895D3B71-8762-4A61-AF99-E42E68A32411}" srcId="{442EE987-307D-4761-85E3-A209032581FF}" destId="{07773E51-4CE2-4CE2-9447-F784E3CBFCB4}" srcOrd="0" destOrd="0" parTransId="{14A3CAAE-1695-4378-AC29-5B48013C778B}" sibTransId="{F70BD9B9-F2A4-4B63-BE15-D2AAE4DB1D6E}"/>
    <dgm:cxn modelId="{810B3858-0AB9-41A2-9D74-A4ADF4D30CA9}" type="presOf" srcId="{70C79C39-3916-4569-824B-09E30559635C}" destId="{47B30553-3461-4DA9-A3FD-EAE515DE4054}" srcOrd="0" destOrd="0" presId="urn:microsoft.com/office/officeart/2005/8/layout/list1"/>
    <dgm:cxn modelId="{7120C498-DEE6-4BF2-A92A-80AB8F643A45}" type="presOf" srcId="{07773E51-4CE2-4CE2-9447-F784E3CBFCB4}" destId="{0EBFC57E-1E13-49DD-9D98-4354517CB94B}" srcOrd="0" destOrd="0" presId="urn:microsoft.com/office/officeart/2005/8/layout/list1"/>
    <dgm:cxn modelId="{1B90D79B-AE50-48D8-8BE0-D5E23C8236C3}" type="presOf" srcId="{FD464C14-D81C-4331-A066-2589950E338E}" destId="{635F8643-946E-40FD-8098-CB34EFD2D16F}" srcOrd="0" destOrd="0" presId="urn:microsoft.com/office/officeart/2005/8/layout/list1"/>
    <dgm:cxn modelId="{BAF2BD9F-C574-4C9C-9ED9-07F5A1DC763E}" type="presOf" srcId="{52685FAC-0130-4805-852A-982F17DBB7C2}" destId="{A412329F-6FFB-4F54-BAC1-AD2281F08524}" srcOrd="0" destOrd="0" presId="urn:microsoft.com/office/officeart/2005/8/layout/list1"/>
    <dgm:cxn modelId="{F05C49A7-17D2-4D39-B352-6A59D8A75606}" srcId="{442EE987-307D-4761-85E3-A209032581FF}" destId="{4DE63637-09C3-4128-A7F0-588ECE02C6FD}" srcOrd="5" destOrd="0" parTransId="{4DB00CD8-3508-4978-8CB8-C77688E399A6}" sibTransId="{167C69DA-9564-4FEC-B973-8A9C9EF6DA7C}"/>
    <dgm:cxn modelId="{C026CCAF-3A24-4890-9A8B-CAC12C4E092C}" type="presOf" srcId="{442EE987-307D-4761-85E3-A209032581FF}" destId="{A8EF45BE-8719-4A19-A4F6-839FCA439C58}" srcOrd="0" destOrd="0" presId="urn:microsoft.com/office/officeart/2005/8/layout/list1"/>
    <dgm:cxn modelId="{5601D9C3-7CB5-43E4-B43A-351BE9E1CD58}" type="presOf" srcId="{FD464C14-D81C-4331-A066-2589950E338E}" destId="{FCD87F6E-DFB5-4DA9-8F1B-16003749D2D3}" srcOrd="1" destOrd="0" presId="urn:microsoft.com/office/officeart/2005/8/layout/list1"/>
    <dgm:cxn modelId="{EB438BD4-8312-4E94-AD83-53D388DB942A}" srcId="{442EE987-307D-4761-85E3-A209032581FF}" destId="{FD464C14-D81C-4331-A066-2589950E338E}" srcOrd="4" destOrd="0" parTransId="{2E738519-D14B-4163-BA2B-EF2DE7B61CB4}" sibTransId="{25EF27B3-23B7-48D4-AF74-53C463369F27}"/>
    <dgm:cxn modelId="{3D67C9DC-FD15-4687-85DD-EE7CDC63CF21}" srcId="{442EE987-307D-4761-85E3-A209032581FF}" destId="{C7147570-812C-40AB-8686-4EECDA3DCFEF}" srcOrd="2" destOrd="0" parTransId="{5EF5B225-9D2D-4FF6-BC3C-3843AA9431C0}" sibTransId="{8943CCFE-22B6-4B6D-A2A0-F3EF2E71183A}"/>
    <dgm:cxn modelId="{D767C2EE-FD7F-439F-953A-44C50E531C69}" type="presOf" srcId="{52685FAC-0130-4805-852A-982F17DBB7C2}" destId="{42A581FC-8A48-454C-AA1D-D79AF3194A3E}" srcOrd="1" destOrd="0" presId="urn:microsoft.com/office/officeart/2005/8/layout/list1"/>
    <dgm:cxn modelId="{D045EBF0-AA1A-4379-9019-1C3433310FDF}" srcId="{442EE987-307D-4761-85E3-A209032581FF}" destId="{70C79C39-3916-4569-824B-09E30559635C}" srcOrd="3" destOrd="0" parTransId="{90609483-D36E-473A-9401-D3387CDED99D}" sibTransId="{8C32B5FD-68B0-4357-8725-5D81946E246E}"/>
    <dgm:cxn modelId="{F396A4F5-1276-4B88-8032-BBF55CA2E806}" srcId="{442EE987-307D-4761-85E3-A209032581FF}" destId="{52685FAC-0130-4805-852A-982F17DBB7C2}" srcOrd="1" destOrd="0" parTransId="{7BC24147-1C43-4234-9B28-5A9DE593A835}" sibTransId="{490226C4-5EE6-496C-9E33-4515FF3E6F66}"/>
    <dgm:cxn modelId="{B8B374CE-A6A0-436C-A743-ADBFF4CF2373}" type="presParOf" srcId="{A8EF45BE-8719-4A19-A4F6-839FCA439C58}" destId="{E0AE271C-730C-4B2C-BDE4-30531507AA9C}" srcOrd="0" destOrd="0" presId="urn:microsoft.com/office/officeart/2005/8/layout/list1"/>
    <dgm:cxn modelId="{088855CE-4782-4EE4-9B79-AE07CE21D40C}" type="presParOf" srcId="{E0AE271C-730C-4B2C-BDE4-30531507AA9C}" destId="{0EBFC57E-1E13-49DD-9D98-4354517CB94B}" srcOrd="0" destOrd="0" presId="urn:microsoft.com/office/officeart/2005/8/layout/list1"/>
    <dgm:cxn modelId="{90C72719-91A7-4E1F-B4B7-0AF1A40F9AD0}" type="presParOf" srcId="{E0AE271C-730C-4B2C-BDE4-30531507AA9C}" destId="{D874C839-9351-410F-9E40-94E861C0AA07}" srcOrd="1" destOrd="0" presId="urn:microsoft.com/office/officeart/2005/8/layout/list1"/>
    <dgm:cxn modelId="{F6246D59-EEE5-4E07-980D-365FED4E8834}" type="presParOf" srcId="{A8EF45BE-8719-4A19-A4F6-839FCA439C58}" destId="{CA1EA10F-DAEB-4C6D-A6E2-73D8D06D7876}" srcOrd="1" destOrd="0" presId="urn:microsoft.com/office/officeart/2005/8/layout/list1"/>
    <dgm:cxn modelId="{F52EC03C-394D-40A0-8569-F9E0C1E9DEDE}" type="presParOf" srcId="{A8EF45BE-8719-4A19-A4F6-839FCA439C58}" destId="{26965DAC-D1AD-4C21-A0AF-D22B757B04D4}" srcOrd="2" destOrd="0" presId="urn:microsoft.com/office/officeart/2005/8/layout/list1"/>
    <dgm:cxn modelId="{57F18D71-282C-457F-B8D4-32542427B560}" type="presParOf" srcId="{A8EF45BE-8719-4A19-A4F6-839FCA439C58}" destId="{EE4B0229-1B86-4490-BC9C-AEA50AF0693A}" srcOrd="3" destOrd="0" presId="urn:microsoft.com/office/officeart/2005/8/layout/list1"/>
    <dgm:cxn modelId="{A5EB3500-CD36-46B5-9AFB-31B12EE42B28}" type="presParOf" srcId="{A8EF45BE-8719-4A19-A4F6-839FCA439C58}" destId="{AC766379-8330-45F4-A25D-F8454EDFF425}" srcOrd="4" destOrd="0" presId="urn:microsoft.com/office/officeart/2005/8/layout/list1"/>
    <dgm:cxn modelId="{CDF4F713-1B3F-491F-878F-D6035C2E28C5}" type="presParOf" srcId="{AC766379-8330-45F4-A25D-F8454EDFF425}" destId="{A412329F-6FFB-4F54-BAC1-AD2281F08524}" srcOrd="0" destOrd="0" presId="urn:microsoft.com/office/officeart/2005/8/layout/list1"/>
    <dgm:cxn modelId="{DDEB5911-FA45-4920-AE6E-501296635369}" type="presParOf" srcId="{AC766379-8330-45F4-A25D-F8454EDFF425}" destId="{42A581FC-8A48-454C-AA1D-D79AF3194A3E}" srcOrd="1" destOrd="0" presId="urn:microsoft.com/office/officeart/2005/8/layout/list1"/>
    <dgm:cxn modelId="{1EADCB37-468F-4BFD-9550-F1F69CF5DB8A}" type="presParOf" srcId="{A8EF45BE-8719-4A19-A4F6-839FCA439C58}" destId="{C0AA5366-9649-44A7-A469-6207C19D06DE}" srcOrd="5" destOrd="0" presId="urn:microsoft.com/office/officeart/2005/8/layout/list1"/>
    <dgm:cxn modelId="{785FD73E-A70E-4436-A4C8-558706A01929}" type="presParOf" srcId="{A8EF45BE-8719-4A19-A4F6-839FCA439C58}" destId="{6ABB52AE-4EB6-4A2A-A37D-959BCC4359CC}" srcOrd="6" destOrd="0" presId="urn:microsoft.com/office/officeart/2005/8/layout/list1"/>
    <dgm:cxn modelId="{4A7F2944-DA79-434D-A348-FEBF0824A41A}" type="presParOf" srcId="{A8EF45BE-8719-4A19-A4F6-839FCA439C58}" destId="{FCFFB229-3AEC-445C-8A63-39FB42B365F8}" srcOrd="7" destOrd="0" presId="urn:microsoft.com/office/officeart/2005/8/layout/list1"/>
    <dgm:cxn modelId="{D4B8CFEB-3482-4C52-88F6-52FA4FE36C9C}" type="presParOf" srcId="{A8EF45BE-8719-4A19-A4F6-839FCA439C58}" destId="{C902E480-8DD2-4590-9547-F36FC085ECC5}" srcOrd="8" destOrd="0" presId="urn:microsoft.com/office/officeart/2005/8/layout/list1"/>
    <dgm:cxn modelId="{B13FCD9B-C217-4D0A-A25B-F2B237EDAFE0}" type="presParOf" srcId="{C902E480-8DD2-4590-9547-F36FC085ECC5}" destId="{0122AFAD-0C2C-4DE4-A06D-81E775072DF6}" srcOrd="0" destOrd="0" presId="urn:microsoft.com/office/officeart/2005/8/layout/list1"/>
    <dgm:cxn modelId="{B9214A3C-CE1C-468F-B455-9065361EE667}" type="presParOf" srcId="{C902E480-8DD2-4590-9547-F36FC085ECC5}" destId="{DB51001E-ADB9-4AF2-AB6A-694796DBD463}" srcOrd="1" destOrd="0" presId="urn:microsoft.com/office/officeart/2005/8/layout/list1"/>
    <dgm:cxn modelId="{DA43F292-CCA7-4C44-B7C4-3801947769FF}" type="presParOf" srcId="{A8EF45BE-8719-4A19-A4F6-839FCA439C58}" destId="{526E1000-B364-4B30-AB60-748DD8E20941}" srcOrd="9" destOrd="0" presId="urn:microsoft.com/office/officeart/2005/8/layout/list1"/>
    <dgm:cxn modelId="{73230661-1672-4155-837B-E94A90A12343}" type="presParOf" srcId="{A8EF45BE-8719-4A19-A4F6-839FCA439C58}" destId="{0492913D-C674-4E2D-88C4-41FBF34CC992}" srcOrd="10" destOrd="0" presId="urn:microsoft.com/office/officeart/2005/8/layout/list1"/>
    <dgm:cxn modelId="{3D8CB832-D982-404B-AD8B-F9381A53440E}" type="presParOf" srcId="{A8EF45BE-8719-4A19-A4F6-839FCA439C58}" destId="{426E548B-87CB-440A-8912-155691DF42EF}" srcOrd="11" destOrd="0" presId="urn:microsoft.com/office/officeart/2005/8/layout/list1"/>
    <dgm:cxn modelId="{22E4805A-DB98-4BD0-BAAD-18A23ECA6D3E}" type="presParOf" srcId="{A8EF45BE-8719-4A19-A4F6-839FCA439C58}" destId="{F8FA89D2-021F-48CD-A301-09031D146388}" srcOrd="12" destOrd="0" presId="urn:microsoft.com/office/officeart/2005/8/layout/list1"/>
    <dgm:cxn modelId="{E49C5953-96F6-4E34-890C-7DBEF54CDC32}" type="presParOf" srcId="{F8FA89D2-021F-48CD-A301-09031D146388}" destId="{47B30553-3461-4DA9-A3FD-EAE515DE4054}" srcOrd="0" destOrd="0" presId="urn:microsoft.com/office/officeart/2005/8/layout/list1"/>
    <dgm:cxn modelId="{3E871842-6B73-46EC-9320-CBB06585B9F9}" type="presParOf" srcId="{F8FA89D2-021F-48CD-A301-09031D146388}" destId="{DA48416E-026F-4A1C-BA51-B757C981E0E8}" srcOrd="1" destOrd="0" presId="urn:microsoft.com/office/officeart/2005/8/layout/list1"/>
    <dgm:cxn modelId="{DA1683FE-BD84-41BD-B1BF-4857D206AA7F}" type="presParOf" srcId="{A8EF45BE-8719-4A19-A4F6-839FCA439C58}" destId="{25DE87BE-6B4B-46AB-80A2-8802F3962E28}" srcOrd="13" destOrd="0" presId="urn:microsoft.com/office/officeart/2005/8/layout/list1"/>
    <dgm:cxn modelId="{4E41B8CE-DE1F-424B-9915-A7D8D7436374}" type="presParOf" srcId="{A8EF45BE-8719-4A19-A4F6-839FCA439C58}" destId="{EE28444D-BC08-4974-9453-708EFBFBA97D}" srcOrd="14" destOrd="0" presId="urn:microsoft.com/office/officeart/2005/8/layout/list1"/>
    <dgm:cxn modelId="{066A2103-8D4A-40EB-B350-59F0050DD4D2}" type="presParOf" srcId="{A8EF45BE-8719-4A19-A4F6-839FCA439C58}" destId="{AC1ADC12-EC13-480F-88D6-B65B27512D96}" srcOrd="15" destOrd="0" presId="urn:microsoft.com/office/officeart/2005/8/layout/list1"/>
    <dgm:cxn modelId="{46CA3801-E650-4B71-B293-F9C2D21A0C93}" type="presParOf" srcId="{A8EF45BE-8719-4A19-A4F6-839FCA439C58}" destId="{69F048A6-1D6A-49DD-BB3B-8A1284F9B695}" srcOrd="16" destOrd="0" presId="urn:microsoft.com/office/officeart/2005/8/layout/list1"/>
    <dgm:cxn modelId="{BB3AB397-7A6D-41B4-B73A-1EE25173F497}" type="presParOf" srcId="{69F048A6-1D6A-49DD-BB3B-8A1284F9B695}" destId="{635F8643-946E-40FD-8098-CB34EFD2D16F}" srcOrd="0" destOrd="0" presId="urn:microsoft.com/office/officeart/2005/8/layout/list1"/>
    <dgm:cxn modelId="{50B021BF-7BFD-402C-ACCA-078897EAB112}" type="presParOf" srcId="{69F048A6-1D6A-49DD-BB3B-8A1284F9B695}" destId="{FCD87F6E-DFB5-4DA9-8F1B-16003749D2D3}" srcOrd="1" destOrd="0" presId="urn:microsoft.com/office/officeart/2005/8/layout/list1"/>
    <dgm:cxn modelId="{8858F4CC-93CF-428D-9E55-2FD2695CC5CE}" type="presParOf" srcId="{A8EF45BE-8719-4A19-A4F6-839FCA439C58}" destId="{59A15933-A49B-4F98-A502-AE6DB6E2B12B}" srcOrd="17" destOrd="0" presId="urn:microsoft.com/office/officeart/2005/8/layout/list1"/>
    <dgm:cxn modelId="{543C97A2-0C3D-4AFF-ABEE-28B67A7D83BC}" type="presParOf" srcId="{A8EF45BE-8719-4A19-A4F6-839FCA439C58}" destId="{6748444D-67BA-4104-8674-D137A3C5AD94}" srcOrd="18" destOrd="0" presId="urn:microsoft.com/office/officeart/2005/8/layout/list1"/>
    <dgm:cxn modelId="{42B9C017-76CA-4407-B894-E19828877879}" type="presParOf" srcId="{A8EF45BE-8719-4A19-A4F6-839FCA439C58}" destId="{8EAD3D51-2E86-4475-9495-29E6EB99A990}" srcOrd="19" destOrd="0" presId="urn:microsoft.com/office/officeart/2005/8/layout/list1"/>
    <dgm:cxn modelId="{31A9FD4B-A486-432D-84ED-E01E679DE0D7}" type="presParOf" srcId="{A8EF45BE-8719-4A19-A4F6-839FCA439C58}" destId="{A6AED8A7-070F-4A06-9BA7-4BC7991B9897}" srcOrd="20" destOrd="0" presId="urn:microsoft.com/office/officeart/2005/8/layout/list1"/>
    <dgm:cxn modelId="{8ABD859E-405E-4618-8286-26EB873CFB3C}" type="presParOf" srcId="{A6AED8A7-070F-4A06-9BA7-4BC7991B9897}" destId="{DF78AC0D-A48C-4AE0-B4B7-0AF6B2C5D352}" srcOrd="0" destOrd="0" presId="urn:microsoft.com/office/officeart/2005/8/layout/list1"/>
    <dgm:cxn modelId="{D208BE57-EAC9-4073-A808-6E1B7B9C2464}" type="presParOf" srcId="{A6AED8A7-070F-4A06-9BA7-4BC7991B9897}" destId="{798EA5C2-9BDA-4A75-8AE8-EF4D25CDF7BF}" srcOrd="1" destOrd="0" presId="urn:microsoft.com/office/officeart/2005/8/layout/list1"/>
    <dgm:cxn modelId="{3F12ED91-E09E-4F9A-8CD6-3288857FE984}" type="presParOf" srcId="{A8EF45BE-8719-4A19-A4F6-839FCA439C58}" destId="{3D4661A1-B7ED-4EF9-BCFE-5B6FCA13DB8F}" srcOrd="21" destOrd="0" presId="urn:microsoft.com/office/officeart/2005/8/layout/list1"/>
    <dgm:cxn modelId="{B2074145-1559-4E36-97A4-9FFBB9C0FB30}" type="presParOf" srcId="{A8EF45BE-8719-4A19-A4F6-839FCA439C58}" destId="{667A990E-4B72-412D-B687-41D061D7B6F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9D797-2FA9-4B08-88D7-72C34D3DFCD3}">
      <dsp:nvSpPr>
        <dsp:cNvPr id="0" name=""/>
        <dsp:cNvSpPr/>
      </dsp:nvSpPr>
      <dsp:spPr>
        <a:xfrm>
          <a:off x="4346801" y="2714647"/>
          <a:ext cx="721632" cy="22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816" y="0"/>
              </a:lnTo>
              <a:lnTo>
                <a:pt x="360816" y="2275920"/>
              </a:lnTo>
              <a:lnTo>
                <a:pt x="721632" y="227592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4647928" y="3792918"/>
        <a:ext cx="119379" cy="119379"/>
      </dsp:txXfrm>
    </dsp:sp>
    <dsp:sp modelId="{7634F399-145C-4C1E-A707-9ADE568E5BD1}">
      <dsp:nvSpPr>
        <dsp:cNvPr id="0" name=""/>
        <dsp:cNvSpPr/>
      </dsp:nvSpPr>
      <dsp:spPr>
        <a:xfrm>
          <a:off x="4346801" y="2714647"/>
          <a:ext cx="703874" cy="1712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937" y="0"/>
              </a:lnTo>
              <a:lnTo>
                <a:pt x="351937" y="1712269"/>
              </a:lnTo>
              <a:lnTo>
                <a:pt x="703874" y="171226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700" kern="1200"/>
        </a:p>
      </dsp:txBody>
      <dsp:txXfrm>
        <a:off x="4652456" y="3524500"/>
        <a:ext cx="92564" cy="92564"/>
      </dsp:txXfrm>
    </dsp:sp>
    <dsp:sp modelId="{670DC186-D988-4A00-821C-AED57209F37D}">
      <dsp:nvSpPr>
        <dsp:cNvPr id="0" name=""/>
        <dsp:cNvSpPr/>
      </dsp:nvSpPr>
      <dsp:spPr>
        <a:xfrm>
          <a:off x="4346801" y="2714647"/>
          <a:ext cx="703874" cy="113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937" y="0"/>
              </a:lnTo>
              <a:lnTo>
                <a:pt x="351937" y="1139741"/>
              </a:lnTo>
              <a:lnTo>
                <a:pt x="703874" y="113974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665249" y="3251029"/>
        <a:ext cx="66978" cy="66978"/>
      </dsp:txXfrm>
    </dsp:sp>
    <dsp:sp modelId="{EFFBFA69-84CE-43E3-B505-7D96FF69A1BE}">
      <dsp:nvSpPr>
        <dsp:cNvPr id="0" name=""/>
        <dsp:cNvSpPr/>
      </dsp:nvSpPr>
      <dsp:spPr>
        <a:xfrm>
          <a:off x="4346801" y="2714647"/>
          <a:ext cx="703874" cy="567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937" y="0"/>
              </a:lnTo>
              <a:lnTo>
                <a:pt x="351937" y="567213"/>
              </a:lnTo>
              <a:lnTo>
                <a:pt x="703874" y="56721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676139" y="2975655"/>
        <a:ext cx="45198" cy="45198"/>
      </dsp:txXfrm>
    </dsp:sp>
    <dsp:sp modelId="{98C6287E-E93C-4ACB-8D8A-324CC442CB37}">
      <dsp:nvSpPr>
        <dsp:cNvPr id="0" name=""/>
        <dsp:cNvSpPr/>
      </dsp:nvSpPr>
      <dsp:spPr>
        <a:xfrm>
          <a:off x="4346801" y="2663613"/>
          <a:ext cx="703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034"/>
              </a:moveTo>
              <a:lnTo>
                <a:pt x="351937" y="51034"/>
              </a:lnTo>
              <a:lnTo>
                <a:pt x="351937" y="45720"/>
              </a:lnTo>
              <a:lnTo>
                <a:pt x="703874" y="4572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681141" y="2691736"/>
        <a:ext cx="35194" cy="35194"/>
      </dsp:txXfrm>
    </dsp:sp>
    <dsp:sp modelId="{C298D268-9D5B-42C1-9D2E-7C2B8B6DFB75}">
      <dsp:nvSpPr>
        <dsp:cNvPr id="0" name=""/>
        <dsp:cNvSpPr/>
      </dsp:nvSpPr>
      <dsp:spPr>
        <a:xfrm>
          <a:off x="4346801" y="2136805"/>
          <a:ext cx="703874" cy="577842"/>
        </a:xfrm>
        <a:custGeom>
          <a:avLst/>
          <a:gdLst/>
          <a:ahLst/>
          <a:cxnLst/>
          <a:rect l="0" t="0" r="0" b="0"/>
          <a:pathLst>
            <a:path>
              <a:moveTo>
                <a:pt x="0" y="577842"/>
              </a:moveTo>
              <a:lnTo>
                <a:pt x="351937" y="577842"/>
              </a:lnTo>
              <a:lnTo>
                <a:pt x="351937" y="0"/>
              </a:lnTo>
              <a:lnTo>
                <a:pt x="70387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675971" y="2402959"/>
        <a:ext cx="45534" cy="45534"/>
      </dsp:txXfrm>
    </dsp:sp>
    <dsp:sp modelId="{C1565A5E-4CE8-4378-85AD-5D24431074C5}">
      <dsp:nvSpPr>
        <dsp:cNvPr id="0" name=""/>
        <dsp:cNvSpPr/>
      </dsp:nvSpPr>
      <dsp:spPr>
        <a:xfrm>
          <a:off x="4346801" y="1564277"/>
          <a:ext cx="703874" cy="1150370"/>
        </a:xfrm>
        <a:custGeom>
          <a:avLst/>
          <a:gdLst/>
          <a:ahLst/>
          <a:cxnLst/>
          <a:rect l="0" t="0" r="0" b="0"/>
          <a:pathLst>
            <a:path>
              <a:moveTo>
                <a:pt x="0" y="1150370"/>
              </a:moveTo>
              <a:lnTo>
                <a:pt x="351937" y="1150370"/>
              </a:lnTo>
              <a:lnTo>
                <a:pt x="351937" y="0"/>
              </a:lnTo>
              <a:lnTo>
                <a:pt x="70387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665023" y="2105747"/>
        <a:ext cx="67431" cy="67431"/>
      </dsp:txXfrm>
    </dsp:sp>
    <dsp:sp modelId="{F2027473-F840-42D6-B1B1-D04DC28F44CA}">
      <dsp:nvSpPr>
        <dsp:cNvPr id="0" name=""/>
        <dsp:cNvSpPr/>
      </dsp:nvSpPr>
      <dsp:spPr>
        <a:xfrm>
          <a:off x="4346801" y="991749"/>
          <a:ext cx="634182" cy="1722898"/>
        </a:xfrm>
        <a:custGeom>
          <a:avLst/>
          <a:gdLst/>
          <a:ahLst/>
          <a:cxnLst/>
          <a:rect l="0" t="0" r="0" b="0"/>
          <a:pathLst>
            <a:path>
              <a:moveTo>
                <a:pt x="0" y="1722898"/>
              </a:moveTo>
              <a:lnTo>
                <a:pt x="317091" y="1722898"/>
              </a:lnTo>
              <a:lnTo>
                <a:pt x="317091" y="0"/>
              </a:lnTo>
              <a:lnTo>
                <a:pt x="63418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700" kern="1200"/>
        </a:p>
      </dsp:txBody>
      <dsp:txXfrm>
        <a:off x="4617995" y="1807301"/>
        <a:ext cx="91795" cy="91795"/>
      </dsp:txXfrm>
    </dsp:sp>
    <dsp:sp modelId="{1E2A0C0D-2C59-468F-AFC7-BBFF8B9FA9C0}">
      <dsp:nvSpPr>
        <dsp:cNvPr id="0" name=""/>
        <dsp:cNvSpPr/>
      </dsp:nvSpPr>
      <dsp:spPr>
        <a:xfrm>
          <a:off x="4346801" y="419221"/>
          <a:ext cx="703874" cy="2295425"/>
        </a:xfrm>
        <a:custGeom>
          <a:avLst/>
          <a:gdLst/>
          <a:ahLst/>
          <a:cxnLst/>
          <a:rect l="0" t="0" r="0" b="0"/>
          <a:pathLst>
            <a:path>
              <a:moveTo>
                <a:pt x="0" y="2295425"/>
              </a:moveTo>
              <a:lnTo>
                <a:pt x="351937" y="2295425"/>
              </a:lnTo>
              <a:lnTo>
                <a:pt x="351937" y="0"/>
              </a:lnTo>
              <a:lnTo>
                <a:pt x="70387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4638715" y="1506911"/>
        <a:ext cx="120046" cy="120046"/>
      </dsp:txXfrm>
    </dsp:sp>
    <dsp:sp modelId="{9B924198-7986-4A53-8DB8-F3B50172BBCB}">
      <dsp:nvSpPr>
        <dsp:cNvPr id="0" name=""/>
        <dsp:cNvSpPr/>
      </dsp:nvSpPr>
      <dsp:spPr>
        <a:xfrm rot="16200000">
          <a:off x="-487896" y="583969"/>
          <a:ext cx="5408038" cy="4261357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0" kern="1200" dirty="0" err="1"/>
            <a:t>Wellbeing@work</a:t>
          </a:r>
          <a:endParaRPr lang="nl-BE" sz="6000" kern="1200" dirty="0"/>
        </a:p>
      </dsp:txBody>
      <dsp:txXfrm>
        <a:off x="-487896" y="583969"/>
        <a:ext cx="5408038" cy="4261357"/>
      </dsp:txXfrm>
    </dsp:sp>
    <dsp:sp modelId="{CF1323B7-F636-412E-A433-2E66DBFCB2C9}">
      <dsp:nvSpPr>
        <dsp:cNvPr id="0" name=""/>
        <dsp:cNvSpPr/>
      </dsp:nvSpPr>
      <dsp:spPr>
        <a:xfrm>
          <a:off x="5050676" y="190210"/>
          <a:ext cx="5114850" cy="458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Happy@work</a:t>
          </a:r>
          <a:endParaRPr lang="nl-BE" sz="2000" kern="1200" dirty="0"/>
        </a:p>
      </dsp:txBody>
      <dsp:txXfrm>
        <a:off x="5050676" y="190210"/>
        <a:ext cx="5114850" cy="458022"/>
      </dsp:txXfrm>
    </dsp:sp>
    <dsp:sp modelId="{FB6BF9BB-8135-4B2A-8619-C82481FEF56B}">
      <dsp:nvSpPr>
        <dsp:cNvPr id="0" name=""/>
        <dsp:cNvSpPr/>
      </dsp:nvSpPr>
      <dsp:spPr>
        <a:xfrm>
          <a:off x="4980984" y="762738"/>
          <a:ext cx="5168588" cy="458022"/>
        </a:xfrm>
        <a:prstGeom prst="rect">
          <a:avLst/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COVID-19 Impact on jobs/</a:t>
          </a:r>
          <a:r>
            <a:rPr lang="en-US" sz="200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functions@work</a:t>
          </a:r>
          <a:r>
            <a:rPr lang="en-US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nl-BE" sz="2000" kern="1200" dirty="0">
            <a:solidFill>
              <a:schemeClr val="bg1"/>
            </a:solidFill>
          </a:endParaRPr>
        </a:p>
      </dsp:txBody>
      <dsp:txXfrm>
        <a:off x="4980984" y="762738"/>
        <a:ext cx="5168588" cy="458022"/>
      </dsp:txXfrm>
    </dsp:sp>
    <dsp:sp modelId="{6A6E11B6-85B3-4423-B9E2-53993924D6BF}">
      <dsp:nvSpPr>
        <dsp:cNvPr id="0" name=""/>
        <dsp:cNvSpPr/>
      </dsp:nvSpPr>
      <dsp:spPr>
        <a:xfrm>
          <a:off x="5050676" y="1335266"/>
          <a:ext cx="5092135" cy="458022"/>
        </a:xfrm>
        <a:prstGeom prst="rect">
          <a:avLst/>
        </a:prstGeom>
        <a:solidFill>
          <a:srgbClr val="CB354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Selfcare@work</a:t>
          </a:r>
          <a:endParaRPr lang="nl-BE" sz="2000" kern="1200" dirty="0"/>
        </a:p>
      </dsp:txBody>
      <dsp:txXfrm>
        <a:off x="5050676" y="1335266"/>
        <a:ext cx="5092135" cy="458022"/>
      </dsp:txXfrm>
    </dsp:sp>
    <dsp:sp modelId="{BE8DF46C-D74B-4FE2-A865-CC56370B3DA8}">
      <dsp:nvSpPr>
        <dsp:cNvPr id="0" name=""/>
        <dsp:cNvSpPr/>
      </dsp:nvSpPr>
      <dsp:spPr>
        <a:xfrm>
          <a:off x="5050676" y="1907794"/>
          <a:ext cx="5074949" cy="45802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Resilience@work</a:t>
          </a:r>
          <a:endParaRPr lang="nl-BE" sz="2000" kern="1200" dirty="0"/>
        </a:p>
      </dsp:txBody>
      <dsp:txXfrm>
        <a:off x="5050676" y="1907794"/>
        <a:ext cx="5074949" cy="458022"/>
      </dsp:txXfrm>
    </dsp:sp>
    <dsp:sp modelId="{1D3C020D-FBC3-4A61-A821-0E93BBEA3B50}">
      <dsp:nvSpPr>
        <dsp:cNvPr id="0" name=""/>
        <dsp:cNvSpPr/>
      </dsp:nvSpPr>
      <dsp:spPr>
        <a:xfrm>
          <a:off x="5050676" y="2480322"/>
          <a:ext cx="5141155" cy="458022"/>
        </a:xfrm>
        <a:prstGeom prst="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Work-life </a:t>
          </a:r>
          <a:r>
            <a:rPr lang="nl-BE" sz="2000" kern="1200" dirty="0" err="1"/>
            <a:t>balance</a:t>
          </a:r>
          <a:endParaRPr lang="nl-BE" sz="2000" kern="1200" dirty="0"/>
        </a:p>
      </dsp:txBody>
      <dsp:txXfrm>
        <a:off x="5050676" y="2480322"/>
        <a:ext cx="5141155" cy="458022"/>
      </dsp:txXfrm>
    </dsp:sp>
    <dsp:sp modelId="{4ED9113E-9B95-40F1-A3AF-956F05A4ED24}">
      <dsp:nvSpPr>
        <dsp:cNvPr id="0" name=""/>
        <dsp:cNvSpPr/>
      </dsp:nvSpPr>
      <dsp:spPr>
        <a:xfrm>
          <a:off x="5050676" y="3052850"/>
          <a:ext cx="5150425" cy="458022"/>
        </a:xfrm>
        <a:prstGeom prst="rect">
          <a:avLst/>
        </a:prstGeom>
        <a:solidFill>
          <a:srgbClr val="9DE173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Covid19 </a:t>
          </a:r>
          <a:r>
            <a:rPr lang="nl-BE" sz="2000" kern="1200" dirty="0" err="1"/>
            <a:t>and</a:t>
          </a:r>
          <a:r>
            <a:rPr lang="nl-BE" sz="2000" kern="1200" dirty="0"/>
            <a:t> </a:t>
          </a:r>
          <a:r>
            <a:rPr lang="nl-BE" sz="2000" kern="1200" dirty="0" err="1"/>
            <a:t>Mental</a:t>
          </a:r>
          <a:r>
            <a:rPr lang="nl-BE" sz="2000" kern="1200" dirty="0"/>
            <a:t> </a:t>
          </a:r>
          <a:r>
            <a:rPr lang="nl-BE" sz="2000" kern="1200" dirty="0" err="1"/>
            <a:t>Health@work</a:t>
          </a:r>
          <a:endParaRPr lang="nl-BE" sz="2000" kern="1200" dirty="0"/>
        </a:p>
      </dsp:txBody>
      <dsp:txXfrm>
        <a:off x="5050676" y="3052850"/>
        <a:ext cx="5150425" cy="458022"/>
      </dsp:txXfrm>
    </dsp:sp>
    <dsp:sp modelId="{537F94F8-EA56-485C-A738-E6D768672D4C}">
      <dsp:nvSpPr>
        <dsp:cNvPr id="0" name=""/>
        <dsp:cNvSpPr/>
      </dsp:nvSpPr>
      <dsp:spPr>
        <a:xfrm>
          <a:off x="5050676" y="3625378"/>
          <a:ext cx="5189725" cy="45802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Conflict </a:t>
          </a:r>
          <a:r>
            <a:rPr lang="nl-BE" sz="2000" kern="1200" dirty="0" err="1"/>
            <a:t>management@work</a:t>
          </a:r>
          <a:endParaRPr lang="nl-BE" sz="2000" kern="1200" dirty="0"/>
        </a:p>
      </dsp:txBody>
      <dsp:txXfrm>
        <a:off x="5050676" y="3625378"/>
        <a:ext cx="5189725" cy="458022"/>
      </dsp:txXfrm>
    </dsp:sp>
    <dsp:sp modelId="{A5494175-A4D3-4EEF-AE73-315F31C2B7C3}">
      <dsp:nvSpPr>
        <dsp:cNvPr id="0" name=""/>
        <dsp:cNvSpPr/>
      </dsp:nvSpPr>
      <dsp:spPr>
        <a:xfrm>
          <a:off x="5050676" y="4197905"/>
          <a:ext cx="5172359" cy="458022"/>
        </a:xfrm>
        <a:prstGeom prst="rect">
          <a:avLst/>
        </a:prstGeom>
        <a:solidFill>
          <a:schemeClr val="bg1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Intergenerational</a:t>
          </a:r>
          <a:r>
            <a:rPr lang="nl-BE" sz="2000" kern="1200" dirty="0"/>
            <a:t> </a:t>
          </a:r>
          <a:r>
            <a:rPr lang="nl-BE" sz="2000" kern="1200" dirty="0" err="1"/>
            <a:t>challenges@work</a:t>
          </a:r>
          <a:endParaRPr lang="nl-BE" sz="2000" kern="1200" dirty="0"/>
        </a:p>
      </dsp:txBody>
      <dsp:txXfrm>
        <a:off x="5050676" y="4197905"/>
        <a:ext cx="5172359" cy="458022"/>
      </dsp:txXfrm>
    </dsp:sp>
    <dsp:sp modelId="{6B10E4C8-4495-44A1-8FA7-57F681C0D8DD}">
      <dsp:nvSpPr>
        <dsp:cNvPr id="0" name=""/>
        <dsp:cNvSpPr/>
      </dsp:nvSpPr>
      <dsp:spPr>
        <a:xfrm>
          <a:off x="5068433" y="4761557"/>
          <a:ext cx="5109111" cy="458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….</a:t>
          </a:r>
        </a:p>
      </dsp:txBody>
      <dsp:txXfrm>
        <a:off x="5068433" y="4761557"/>
        <a:ext cx="5109111" cy="458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5DAC-D1AD-4C21-A0AF-D22B757B04D4}">
      <dsp:nvSpPr>
        <dsp:cNvPr id="0" name=""/>
        <dsp:cNvSpPr/>
      </dsp:nvSpPr>
      <dsp:spPr>
        <a:xfrm>
          <a:off x="0" y="627645"/>
          <a:ext cx="70123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4C839-9351-410F-9E40-94E861C0AA07}">
      <dsp:nvSpPr>
        <dsp:cNvPr id="0" name=""/>
        <dsp:cNvSpPr/>
      </dsp:nvSpPr>
      <dsp:spPr>
        <a:xfrm>
          <a:off x="350618" y="361965"/>
          <a:ext cx="4908659" cy="53136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 countries to 10 next edition? </a:t>
          </a:r>
        </a:p>
      </dsp:txBody>
      <dsp:txXfrm>
        <a:off x="376557" y="387904"/>
        <a:ext cx="4856781" cy="479482"/>
      </dsp:txXfrm>
    </dsp:sp>
    <dsp:sp modelId="{6ABB52AE-4EB6-4A2A-A37D-959BCC4359CC}">
      <dsp:nvSpPr>
        <dsp:cNvPr id="0" name=""/>
        <dsp:cNvSpPr/>
      </dsp:nvSpPr>
      <dsp:spPr>
        <a:xfrm>
          <a:off x="0" y="1444125"/>
          <a:ext cx="70123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581FC-8A48-454C-AA1D-D79AF3194A3E}">
      <dsp:nvSpPr>
        <dsp:cNvPr id="0" name=""/>
        <dsp:cNvSpPr/>
      </dsp:nvSpPr>
      <dsp:spPr>
        <a:xfrm>
          <a:off x="350618" y="1178445"/>
          <a:ext cx="4908659" cy="53136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Very</a:t>
          </a:r>
          <a:r>
            <a:rPr lang="nl-BE" sz="1800" kern="1200" dirty="0"/>
            <a:t> </a:t>
          </a:r>
          <a:r>
            <a:rPr lang="nl-BE" sz="1800" kern="1200" dirty="0" err="1"/>
            <a:t>nice</a:t>
          </a:r>
          <a:r>
            <a:rPr lang="nl-BE" sz="1800" kern="1200" dirty="0"/>
            <a:t> </a:t>
          </a:r>
          <a:r>
            <a:rPr lang="nl-BE" sz="1800" kern="1200" dirty="0" err="1"/>
            <a:t>geographical</a:t>
          </a:r>
          <a:r>
            <a:rPr lang="nl-BE" sz="1800" kern="1200" dirty="0"/>
            <a:t> spread, extreme </a:t>
          </a:r>
          <a:r>
            <a:rPr lang="nl-BE" sz="1800" kern="1200" dirty="0" err="1"/>
            <a:t>richness</a:t>
          </a:r>
          <a:r>
            <a:rPr lang="nl-BE" sz="1800" kern="1200" dirty="0"/>
            <a:t>  of </a:t>
          </a:r>
          <a:r>
            <a:rPr lang="nl-BE" sz="1800" kern="1200" dirty="0" err="1"/>
            <a:t>study</a:t>
          </a:r>
          <a:r>
            <a:rPr lang="nl-BE" sz="1800" kern="1200" dirty="0"/>
            <a:t> </a:t>
          </a:r>
          <a:r>
            <a:rPr lang="nl-BE" sz="1800" kern="1200" dirty="0" err="1"/>
            <a:t>programmes</a:t>
          </a:r>
          <a:r>
            <a:rPr lang="nl-BE" sz="1800" kern="1200" dirty="0"/>
            <a:t> </a:t>
          </a:r>
          <a:r>
            <a:rPr lang="nl-BE" sz="1800" kern="1200" dirty="0" err="1"/>
            <a:t>and</a:t>
          </a:r>
          <a:r>
            <a:rPr lang="nl-BE" sz="1800" kern="1200" dirty="0"/>
            <a:t> </a:t>
          </a:r>
          <a:r>
            <a:rPr lang="nl-BE" sz="1800" kern="1200" dirty="0" err="1"/>
            <a:t>countries</a:t>
          </a:r>
          <a:endParaRPr lang="en-US" sz="1800" kern="1200" dirty="0"/>
        </a:p>
      </dsp:txBody>
      <dsp:txXfrm>
        <a:off x="376557" y="1204384"/>
        <a:ext cx="4856781" cy="479482"/>
      </dsp:txXfrm>
    </dsp:sp>
    <dsp:sp modelId="{0492913D-C674-4E2D-88C4-41FBF34CC992}">
      <dsp:nvSpPr>
        <dsp:cNvPr id="0" name=""/>
        <dsp:cNvSpPr/>
      </dsp:nvSpPr>
      <dsp:spPr>
        <a:xfrm>
          <a:off x="0" y="2260605"/>
          <a:ext cx="70123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1001E-ADB9-4AF2-AB6A-694796DBD463}">
      <dsp:nvSpPr>
        <dsp:cNvPr id="0" name=""/>
        <dsp:cNvSpPr/>
      </dsp:nvSpPr>
      <dsp:spPr>
        <a:xfrm>
          <a:off x="350618" y="1994925"/>
          <a:ext cx="4908659" cy="53136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Integration of new partners into the family</a:t>
          </a:r>
        </a:p>
      </dsp:txBody>
      <dsp:txXfrm>
        <a:off x="376557" y="2020864"/>
        <a:ext cx="4856781" cy="479482"/>
      </dsp:txXfrm>
    </dsp:sp>
    <dsp:sp modelId="{EE28444D-BC08-4974-9453-708EFBFBA97D}">
      <dsp:nvSpPr>
        <dsp:cNvPr id="0" name=""/>
        <dsp:cNvSpPr/>
      </dsp:nvSpPr>
      <dsp:spPr>
        <a:xfrm>
          <a:off x="0" y="3077085"/>
          <a:ext cx="70123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8416E-026F-4A1C-BA51-B757C981E0E8}">
      <dsp:nvSpPr>
        <dsp:cNvPr id="0" name=""/>
        <dsp:cNvSpPr/>
      </dsp:nvSpPr>
      <dsp:spPr>
        <a:xfrm>
          <a:off x="350618" y="2811405"/>
          <a:ext cx="4908659" cy="53136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Mixture of levels (bachelor-master/EFQ 6/7)</a:t>
          </a:r>
        </a:p>
      </dsp:txBody>
      <dsp:txXfrm>
        <a:off x="376557" y="2837344"/>
        <a:ext cx="4856781" cy="479482"/>
      </dsp:txXfrm>
    </dsp:sp>
    <dsp:sp modelId="{667A990E-4B72-412D-B687-41D061D7B6F8}">
      <dsp:nvSpPr>
        <dsp:cNvPr id="0" name=""/>
        <dsp:cNvSpPr/>
      </dsp:nvSpPr>
      <dsp:spPr>
        <a:xfrm>
          <a:off x="0" y="3893565"/>
          <a:ext cx="70123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EA5C2-9BDA-4A75-8AE8-EF4D25CDF7BF}">
      <dsp:nvSpPr>
        <dsp:cNvPr id="0" name=""/>
        <dsp:cNvSpPr/>
      </dsp:nvSpPr>
      <dsp:spPr>
        <a:xfrm>
          <a:off x="356873" y="3654517"/>
          <a:ext cx="4908659" cy="53136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Quality</a:t>
          </a:r>
          <a:r>
            <a:rPr lang="nl-BE" sz="1800" kern="1200" dirty="0"/>
            <a:t> management</a:t>
          </a:r>
          <a:endParaRPr lang="en-US" sz="1800" kern="1200" dirty="0"/>
        </a:p>
      </dsp:txBody>
      <dsp:txXfrm>
        <a:off x="382812" y="3680456"/>
        <a:ext cx="485678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5DAC-D1AD-4C21-A0AF-D22B757B04D4}">
      <dsp:nvSpPr>
        <dsp:cNvPr id="0" name=""/>
        <dsp:cNvSpPr/>
      </dsp:nvSpPr>
      <dsp:spPr>
        <a:xfrm>
          <a:off x="0" y="339825"/>
          <a:ext cx="70123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4C839-9351-410F-9E40-94E861C0AA07}">
      <dsp:nvSpPr>
        <dsp:cNvPr id="0" name=""/>
        <dsp:cNvSpPr/>
      </dsp:nvSpPr>
      <dsp:spPr>
        <a:xfrm>
          <a:off x="350618" y="29865"/>
          <a:ext cx="4908659" cy="61992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internationalization@home</a:t>
          </a:r>
          <a:r>
            <a:rPr lang="en-US" sz="2100" kern="1200" dirty="0"/>
            <a:t>, integration into the curricula</a:t>
          </a:r>
        </a:p>
      </dsp:txBody>
      <dsp:txXfrm>
        <a:off x="380880" y="60127"/>
        <a:ext cx="4848135" cy="559396"/>
      </dsp:txXfrm>
    </dsp:sp>
    <dsp:sp modelId="{6ABB52AE-4EB6-4A2A-A37D-959BCC4359CC}">
      <dsp:nvSpPr>
        <dsp:cNvPr id="0" name=""/>
        <dsp:cNvSpPr/>
      </dsp:nvSpPr>
      <dsp:spPr>
        <a:xfrm>
          <a:off x="0" y="1292385"/>
          <a:ext cx="70123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581FC-8A48-454C-AA1D-D79AF3194A3E}">
      <dsp:nvSpPr>
        <dsp:cNvPr id="0" name=""/>
        <dsp:cNvSpPr/>
      </dsp:nvSpPr>
      <dsp:spPr>
        <a:xfrm>
          <a:off x="350618" y="982425"/>
          <a:ext cx="4908659" cy="61992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Preparing students to the real-life work context </a:t>
          </a:r>
        </a:p>
      </dsp:txBody>
      <dsp:txXfrm>
        <a:off x="380880" y="1012687"/>
        <a:ext cx="4848135" cy="559396"/>
      </dsp:txXfrm>
    </dsp:sp>
    <dsp:sp modelId="{0492913D-C674-4E2D-88C4-41FBF34CC992}">
      <dsp:nvSpPr>
        <dsp:cNvPr id="0" name=""/>
        <dsp:cNvSpPr/>
      </dsp:nvSpPr>
      <dsp:spPr>
        <a:xfrm>
          <a:off x="0" y="2244945"/>
          <a:ext cx="70123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1001E-ADB9-4AF2-AB6A-694796DBD463}">
      <dsp:nvSpPr>
        <dsp:cNvPr id="0" name=""/>
        <dsp:cNvSpPr/>
      </dsp:nvSpPr>
      <dsp:spPr>
        <a:xfrm>
          <a:off x="350618" y="1934985"/>
          <a:ext cx="4908659" cy="61992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 on talent management and sustainable global goals </a:t>
          </a:r>
        </a:p>
      </dsp:txBody>
      <dsp:txXfrm>
        <a:off x="380880" y="1965247"/>
        <a:ext cx="4848135" cy="559396"/>
      </dsp:txXfrm>
    </dsp:sp>
    <dsp:sp modelId="{EE28444D-BC08-4974-9453-708EFBFBA97D}">
      <dsp:nvSpPr>
        <dsp:cNvPr id="0" name=""/>
        <dsp:cNvSpPr/>
      </dsp:nvSpPr>
      <dsp:spPr>
        <a:xfrm>
          <a:off x="0" y="3197505"/>
          <a:ext cx="70123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8416E-026F-4A1C-BA51-B757C981E0E8}">
      <dsp:nvSpPr>
        <dsp:cNvPr id="0" name=""/>
        <dsp:cNvSpPr/>
      </dsp:nvSpPr>
      <dsp:spPr>
        <a:xfrm>
          <a:off x="350618" y="2887545"/>
          <a:ext cx="4908659" cy="61992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New Erasmus or other funding </a:t>
          </a:r>
          <a:r>
            <a:rPr lang="en-US" sz="2100" kern="1200" dirty="0" err="1"/>
            <a:t>programmes</a:t>
          </a:r>
          <a:r>
            <a:rPr lang="en-US" sz="2100" kern="1200" dirty="0"/>
            <a:t>  - time, promotor, … </a:t>
          </a:r>
        </a:p>
      </dsp:txBody>
      <dsp:txXfrm>
        <a:off x="380880" y="2917807"/>
        <a:ext cx="4848135" cy="559396"/>
      </dsp:txXfrm>
    </dsp:sp>
    <dsp:sp modelId="{667A990E-4B72-412D-B687-41D061D7B6F8}">
      <dsp:nvSpPr>
        <dsp:cNvPr id="0" name=""/>
        <dsp:cNvSpPr/>
      </dsp:nvSpPr>
      <dsp:spPr>
        <a:xfrm>
          <a:off x="0" y="4150065"/>
          <a:ext cx="70123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EA5C2-9BDA-4A75-8AE8-EF4D25CDF7BF}">
      <dsp:nvSpPr>
        <dsp:cNvPr id="0" name=""/>
        <dsp:cNvSpPr/>
      </dsp:nvSpPr>
      <dsp:spPr>
        <a:xfrm>
          <a:off x="356873" y="3871175"/>
          <a:ext cx="4908659" cy="61992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Practical issues : time schedules, time issues</a:t>
          </a:r>
        </a:p>
      </dsp:txBody>
      <dsp:txXfrm>
        <a:off x="387135" y="3901437"/>
        <a:ext cx="4848135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5DAC-D1AD-4C21-A0AF-D22B757B04D4}">
      <dsp:nvSpPr>
        <dsp:cNvPr id="0" name=""/>
        <dsp:cNvSpPr/>
      </dsp:nvSpPr>
      <dsp:spPr>
        <a:xfrm>
          <a:off x="0" y="33802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4C839-9351-410F-9E40-94E861C0AA07}">
      <dsp:nvSpPr>
        <dsp:cNvPr id="0" name=""/>
        <dsp:cNvSpPr/>
      </dsp:nvSpPr>
      <dsp:spPr>
        <a:xfrm>
          <a:off x="350618" y="87105"/>
          <a:ext cx="4908659" cy="50184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Virtual – hybrid – face to face</a:t>
          </a:r>
        </a:p>
      </dsp:txBody>
      <dsp:txXfrm>
        <a:off x="375116" y="111603"/>
        <a:ext cx="4859663" cy="452844"/>
      </dsp:txXfrm>
    </dsp:sp>
    <dsp:sp modelId="{6ABB52AE-4EB6-4A2A-A37D-959BCC4359CC}">
      <dsp:nvSpPr>
        <dsp:cNvPr id="0" name=""/>
        <dsp:cNvSpPr/>
      </dsp:nvSpPr>
      <dsp:spPr>
        <a:xfrm>
          <a:off x="0" y="110914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581FC-8A48-454C-AA1D-D79AF3194A3E}">
      <dsp:nvSpPr>
        <dsp:cNvPr id="0" name=""/>
        <dsp:cNvSpPr/>
      </dsp:nvSpPr>
      <dsp:spPr>
        <a:xfrm>
          <a:off x="350618" y="858225"/>
          <a:ext cx="4908659" cy="50184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Great commitment of the organizing team – quality driven </a:t>
          </a:r>
        </a:p>
      </dsp:txBody>
      <dsp:txXfrm>
        <a:off x="375116" y="882723"/>
        <a:ext cx="4859663" cy="452844"/>
      </dsp:txXfrm>
    </dsp:sp>
    <dsp:sp modelId="{0492913D-C674-4E2D-88C4-41FBF34CC992}">
      <dsp:nvSpPr>
        <dsp:cNvPr id="0" name=""/>
        <dsp:cNvSpPr/>
      </dsp:nvSpPr>
      <dsp:spPr>
        <a:xfrm>
          <a:off x="0" y="188026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1001E-ADB9-4AF2-AB6A-694796DBD463}">
      <dsp:nvSpPr>
        <dsp:cNvPr id="0" name=""/>
        <dsp:cNvSpPr/>
      </dsp:nvSpPr>
      <dsp:spPr>
        <a:xfrm>
          <a:off x="350618" y="1629345"/>
          <a:ext cx="4908659" cy="50184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Availability of students and facilitators</a:t>
          </a:r>
        </a:p>
      </dsp:txBody>
      <dsp:txXfrm>
        <a:off x="375116" y="1653843"/>
        <a:ext cx="4859663" cy="452844"/>
      </dsp:txXfrm>
    </dsp:sp>
    <dsp:sp modelId="{EE28444D-BC08-4974-9453-708EFBFBA97D}">
      <dsp:nvSpPr>
        <dsp:cNvPr id="0" name=""/>
        <dsp:cNvSpPr/>
      </dsp:nvSpPr>
      <dsp:spPr>
        <a:xfrm>
          <a:off x="0" y="265138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8416E-026F-4A1C-BA51-B757C981E0E8}">
      <dsp:nvSpPr>
        <dsp:cNvPr id="0" name=""/>
        <dsp:cNvSpPr/>
      </dsp:nvSpPr>
      <dsp:spPr>
        <a:xfrm>
          <a:off x="356873" y="2407651"/>
          <a:ext cx="4908659" cy="50184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 proficiency</a:t>
          </a:r>
        </a:p>
      </dsp:txBody>
      <dsp:txXfrm>
        <a:off x="381371" y="2432149"/>
        <a:ext cx="4859663" cy="452844"/>
      </dsp:txXfrm>
    </dsp:sp>
    <dsp:sp modelId="{6748444D-67BA-4104-8674-D137A3C5AD94}">
      <dsp:nvSpPr>
        <dsp:cNvPr id="0" name=""/>
        <dsp:cNvSpPr/>
      </dsp:nvSpPr>
      <dsp:spPr>
        <a:xfrm>
          <a:off x="0" y="342250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87F6E-DFB5-4DA9-8F1B-16003749D2D3}">
      <dsp:nvSpPr>
        <dsp:cNvPr id="0" name=""/>
        <dsp:cNvSpPr/>
      </dsp:nvSpPr>
      <dsp:spPr>
        <a:xfrm>
          <a:off x="350618" y="3171585"/>
          <a:ext cx="4908659" cy="50184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Co-</a:t>
          </a:r>
          <a:r>
            <a:rPr lang="nl-BE" sz="1700" kern="1200" dirty="0" err="1"/>
            <a:t>Creation</a:t>
          </a:r>
          <a:r>
            <a:rPr lang="nl-BE" sz="1700" kern="1200" dirty="0"/>
            <a:t> </a:t>
          </a:r>
          <a:r>
            <a:rPr lang="nl-BE" sz="1700" kern="1200" dirty="0" err="1"/>
            <a:t>based</a:t>
          </a:r>
          <a:r>
            <a:rPr lang="nl-BE" sz="1700" kern="1200" dirty="0"/>
            <a:t> on real time </a:t>
          </a:r>
          <a:r>
            <a:rPr lang="nl-BE" sz="1700" kern="1200" dirty="0" err="1"/>
            <a:t>needs</a:t>
          </a:r>
          <a:endParaRPr lang="nl-BE" sz="1700" kern="1200" dirty="0"/>
        </a:p>
      </dsp:txBody>
      <dsp:txXfrm>
        <a:off x="375116" y="3196083"/>
        <a:ext cx="4859663" cy="452844"/>
      </dsp:txXfrm>
    </dsp:sp>
    <dsp:sp modelId="{667A990E-4B72-412D-B687-41D061D7B6F8}">
      <dsp:nvSpPr>
        <dsp:cNvPr id="0" name=""/>
        <dsp:cNvSpPr/>
      </dsp:nvSpPr>
      <dsp:spPr>
        <a:xfrm>
          <a:off x="0" y="419362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EA5C2-9BDA-4A75-8AE8-EF4D25CDF7BF}">
      <dsp:nvSpPr>
        <dsp:cNvPr id="0" name=""/>
        <dsp:cNvSpPr/>
      </dsp:nvSpPr>
      <dsp:spPr>
        <a:xfrm>
          <a:off x="356873" y="3967857"/>
          <a:ext cx="4908659" cy="501840"/>
        </a:xfrm>
        <a:prstGeom prst="roundRect">
          <a:avLst/>
        </a:prstGeom>
        <a:solidFill>
          <a:srgbClr val="CB354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Proud of what has been achieved!</a:t>
          </a:r>
        </a:p>
      </dsp:txBody>
      <dsp:txXfrm>
        <a:off x="381371" y="3992355"/>
        <a:ext cx="485966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building-global-education-collaboration-model-using-experiential-learning-fresh-look-developing-intercultural-competence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icaldisquisitions.blogspot.com/2017/06/the-quantified-relationship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led-supermarket-179772?utm_content=attributionCopyText&amp;utm_medium=referral&amp;utm_source=pexel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exels.com/photo/light-bulb-577514/?utm_content=attributionCopyText&amp;utm_medium=referral&amp;utm_source=pexe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mcat.com/blog/how-you-can-ace-a-skill-assessment-test-by-15-preparation-practic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5302410@N02/2828657935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virtualcommunity.blogspot.com/2018/07/a-lesson-plan-using-digital-tool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impactofsocialsciences/2016/08/10/why-are-interdisciplinary-research-proposals-less-likely-to-be-funded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AF445D0-CF55-4D08-A1AE-931110371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9399B8-BBB0-4193-BE7B-7EB62CA2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325" y="457199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CBFE7-2992-45B4-A394-82AD7097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8621" y="457199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866A5C-9F51-4124-A6FD-AB58720F2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938" y="453642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C47A1D1-A9AC-4311-892D-A73BE5FFDE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9881" r="9258" b="23016"/>
          <a:stretch/>
        </p:blipFill>
        <p:spPr>
          <a:xfrm>
            <a:off x="4787517" y="1468474"/>
            <a:ext cx="6509257" cy="2697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93420-B609-42E9-A82B-88058F6F46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56" y="2320413"/>
            <a:ext cx="3901280" cy="1725256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11EEE4-B19B-462B-9B23-C4704CAF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8621" y="4199466"/>
            <a:ext cx="7501436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10521-3604-4BDC-8245-DEF5FB19F251}"/>
              </a:ext>
            </a:extLst>
          </p:cNvPr>
          <p:cNvSpPr txBox="1"/>
          <p:nvPr/>
        </p:nvSpPr>
        <p:spPr>
          <a:xfrm>
            <a:off x="4472636" y="4334837"/>
            <a:ext cx="7012630" cy="2676960"/>
          </a:xfrm>
          <a:prstGeom prst="rect">
            <a:avLst/>
          </a:prstGeom>
          <a:solidFill>
            <a:srgbClr val="CB354A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4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HEALTH &amp; SOCIAL MATTERS working GROUP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Griet t’Servranckx (UCLL)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Laurence Leonard (</a:t>
            </a:r>
            <a:r>
              <a:rPr lang="en-US" sz="20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Henallux</a:t>
            </a:r>
            <a:r>
              <a:rPr lang="en-US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Mariana Pereira (IPS)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Sabien Van Rampelberg (</a:t>
            </a:r>
            <a:r>
              <a:rPr lang="en-US" sz="20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Odisee</a:t>
            </a:r>
            <a:r>
              <a:rPr lang="en-US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sz="2000" cap="all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endParaRPr lang="en-US" sz="33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2854B-B0F3-4480-97FF-48A7354997DE}"/>
              </a:ext>
            </a:extLst>
          </p:cNvPr>
          <p:cNvSpPr txBox="1"/>
          <p:nvPr/>
        </p:nvSpPr>
        <p:spPr>
          <a:xfrm>
            <a:off x="4988497" y="5638111"/>
            <a:ext cx="612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239D74-2A6B-400D-A1BA-F3703399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1009397"/>
            <a:ext cx="3259016" cy="7090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0" kern="1200" cap="all" dirty="0">
                <a:latin typeface="+mj-lt"/>
                <a:ea typeface="+mj-ea"/>
                <a:cs typeface="+mj-cs"/>
              </a:rPr>
              <a:t>Learning objectives/outcomes </a:t>
            </a:r>
            <a:r>
              <a:rPr lang="en-US" sz="2700" b="0" kern="1200" cap="all" dirty="0">
                <a:latin typeface="+mj-lt"/>
                <a:ea typeface="+mj-ea"/>
                <a:cs typeface="+mj-cs"/>
              </a:rPr>
              <a:t>ICOMS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23B49F-99CC-4BDC-9E0D-4B90873CD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1907629"/>
            <a:ext cx="3123783" cy="4300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 algn="just">
              <a:lnSpc>
                <a:spcPct val="115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nl-BE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Disciplinary</a:t>
            </a:r>
            <a:r>
              <a:rPr lang="nl-BE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Learning 	– Professional Skills</a:t>
            </a:r>
          </a:p>
          <a:p>
            <a:pPr lvl="1" algn="just">
              <a:lnSpc>
                <a:spcPct val="115000"/>
              </a:lnSpc>
              <a:buClr>
                <a:srgbClr val="1CADE4"/>
              </a:buClr>
            </a:pPr>
            <a:r>
              <a:rPr lang="nl-BE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  Soft Skills</a:t>
            </a:r>
            <a:endParaRPr lang="pt-PT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Intercultural competences </a:t>
            </a:r>
            <a:endParaRPr lang="pt-PT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Language competences</a:t>
            </a:r>
            <a:endParaRPr lang="pt-PT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engagement</a:t>
            </a:r>
            <a:endParaRPr lang="pt-PT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 growth</a:t>
            </a:r>
            <a:endParaRPr lang="en-US" sz="11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ADE45A6-920F-4C5C-8530-A6D35CE73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16" r="1907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C435468-4A99-4698-B5C7-FC2B5D08C5C5}"/>
              </a:ext>
            </a:extLst>
          </p:cNvPr>
          <p:cNvSpPr txBox="1"/>
          <p:nvPr/>
        </p:nvSpPr>
        <p:spPr>
          <a:xfrm>
            <a:off x="9234843" y="6190510"/>
            <a:ext cx="2510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 dirty="0">
                <a:solidFill>
                  <a:srgbClr val="FFFFFF"/>
                </a:solidFill>
                <a:hlinkClick r:id="rId3" tooltip="https://researchleap.com/building-global-education-collaboration-model-using-experiential-learning-fresh-look-developing-intercultural-compet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 dirty="0">
                <a:solidFill>
                  <a:srgbClr val="FFFFFF"/>
                </a:solidFill>
              </a:rPr>
              <a:t> van Onbekende auteur is gelicentieerd onder </a:t>
            </a:r>
            <a:r>
              <a:rPr lang="nl-BE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B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475E9B-8696-40D4-9940-5ED2FCE5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453644"/>
            <a:ext cx="3259016" cy="16149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latin typeface="+mj-lt"/>
                <a:ea typeface="+mj-ea"/>
                <a:cs typeface="+mj-cs"/>
              </a:rPr>
              <a:t>Methodology</a:t>
            </a:r>
            <a:br>
              <a:rPr lang="en-US" sz="2800" b="0" kern="1200" cap="all" dirty="0">
                <a:latin typeface="+mj-lt"/>
                <a:ea typeface="+mj-ea"/>
                <a:cs typeface="+mj-cs"/>
              </a:rPr>
            </a:br>
            <a:r>
              <a:rPr lang="en-US" sz="2800" b="0" kern="1200" cap="all" dirty="0">
                <a:latin typeface="+mj-lt"/>
                <a:ea typeface="+mj-ea"/>
                <a:cs typeface="+mj-cs"/>
              </a:rPr>
              <a:t>Way of working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1C375C-395A-439E-AE84-9D5D3B56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230734"/>
            <a:ext cx="3570317" cy="39772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Common kickoff and final presentations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 Lectures + work group meetings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 Group work per topic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 Follow up by facilitator/coach per topic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dirty="0"/>
              <a:t>	</a:t>
            </a:r>
            <a:r>
              <a:rPr lang="en-US" sz="1500" dirty="0"/>
              <a:t>Detailed road map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sz="1500" dirty="0"/>
              <a:t>        Specific rotation system  (roles)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sz="1500" dirty="0"/>
              <a:t>	Project sheets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sz="1500" dirty="0"/>
              <a:t>	Vocabulary sheets (translator 	role)</a:t>
            </a:r>
          </a:p>
          <a:p>
            <a:pPr lvl="1">
              <a:buFont typeface="Wingdings 2" panose="05020102010507070707" pitchFamily="18" charset="2"/>
              <a:buChar char=""/>
            </a:pPr>
            <a:endParaRPr lang="en-US" dirty="0"/>
          </a:p>
          <a:p>
            <a:pPr lvl="1">
              <a:buFont typeface="Wingdings 2" panose="05020102010507070707" pitchFamily="18" charset="2"/>
              <a:buChar char=""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700" dirty="0"/>
              <a:t>working towards final presentations/ outcomes</a:t>
            </a:r>
            <a:r>
              <a:rPr lang="en-US" dirty="0"/>
              <a:t>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C79CA8D-FD35-472A-AC94-5946516FB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92" r="1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FB838E0-33DA-4F73-A69A-11F0481D62DA}"/>
              </a:ext>
            </a:extLst>
          </p:cNvPr>
          <p:cNvSpPr txBox="1"/>
          <p:nvPr/>
        </p:nvSpPr>
        <p:spPr>
          <a:xfrm>
            <a:off x="8962333" y="6190510"/>
            <a:ext cx="278313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>
                <a:solidFill>
                  <a:srgbClr val="FFFFFF"/>
                </a:solidFill>
                <a:hlinkClick r:id="rId3" tooltip="http://philosophicaldisquisitions.blogspot.com/2017/06/the-quantified-relationship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>
                <a:solidFill>
                  <a:srgbClr val="FFFFFF"/>
                </a:solidFill>
              </a:rPr>
              <a:t> van Onbekende auteur is gelicentieerd onder </a:t>
            </a:r>
            <a:r>
              <a:rPr lang="nl-B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l-BE" sz="700">
              <a:solidFill>
                <a:srgbClr val="FFFFFF"/>
              </a:solidFill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AFF128A9-713D-4DEC-BD06-96E99BF3253D}"/>
              </a:ext>
            </a:extLst>
          </p:cNvPr>
          <p:cNvSpPr/>
          <p:nvPr/>
        </p:nvSpPr>
        <p:spPr>
          <a:xfrm>
            <a:off x="2236049" y="4972767"/>
            <a:ext cx="294281" cy="4731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100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F500C-4EEB-487E-962A-0FC1217E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7153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latin typeface="+mj-lt"/>
                <a:ea typeface="+mj-ea"/>
                <a:cs typeface="+mj-cs"/>
              </a:rPr>
              <a:t>Final Products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68685-5A59-4D45-9379-647AB405C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148395"/>
            <a:ext cx="3123783" cy="40595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Presentations of countries/institutions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Final presentation best practices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Project sheets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Vocabulary list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Abstract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PR instrument (testimonial, quote, Businet website)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/>
              <a:t>Final Report*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/>
          </a:p>
          <a:p>
            <a:r>
              <a:rPr lang="en-US" sz="1400" dirty="0"/>
              <a:t>*home institution</a:t>
            </a:r>
          </a:p>
        </p:txBody>
      </p:sp>
      <p:pic>
        <p:nvPicPr>
          <p:cNvPr id="3076" name="Picture 4" descr="Light Bulb">
            <a:extLst>
              <a:ext uri="{FF2B5EF4-FFF2-40B4-BE49-F238E27FC236}">
                <a16:creationId xmlns:a16="http://schemas.microsoft.com/office/drawing/2014/main" id="{013ACC49-5706-4025-9EF8-7EDA81D64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6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C5BF5-28EC-441E-8B41-13790D3878D2}"/>
              </a:ext>
            </a:extLst>
          </p:cNvPr>
          <p:cNvSpPr txBox="1"/>
          <p:nvPr/>
        </p:nvSpPr>
        <p:spPr>
          <a:xfrm>
            <a:off x="8782050" y="6038849"/>
            <a:ext cx="2963416" cy="35171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b="0" i="0" dirty="0">
                <a:solidFill>
                  <a:srgbClr val="FFFFFF"/>
                </a:solidFill>
                <a:effectLst/>
              </a:rPr>
              <a:t>Photo by </a:t>
            </a:r>
            <a:r>
              <a:rPr lang="en-GB" sz="1300" b="1" i="0" u="none" strike="noStrike" dirty="0">
                <a:solidFill>
                  <a:srgbClr val="FFFF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Supermarket</a:t>
            </a:r>
            <a:r>
              <a:rPr lang="en-GB" sz="1300" b="0" i="0" dirty="0">
                <a:solidFill>
                  <a:srgbClr val="FFFFFF"/>
                </a:solidFill>
                <a:effectLst/>
              </a:rPr>
              <a:t> from </a:t>
            </a:r>
            <a:r>
              <a:rPr lang="en-GB" sz="1300" b="1" i="0" u="none" strike="noStrike" dirty="0" err="1">
                <a:solidFill>
                  <a:srgbClr val="FFFFFF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pt-PT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9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80E9-8EFE-4715-B834-D971F7A0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235972" cy="717796"/>
          </a:xfrm>
        </p:spPr>
        <p:txBody>
          <a:bodyPr/>
          <a:lstStyle/>
          <a:p>
            <a:r>
              <a:rPr lang="en-GB" dirty="0"/>
              <a:t>assessment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5EA24-00DE-4080-ADD9-C102C96C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1837679"/>
            <a:ext cx="3031852" cy="4000368"/>
          </a:xfrm>
        </p:spPr>
        <p:txBody>
          <a:bodyPr>
            <a:normAutofit/>
          </a:bodyPr>
          <a:lstStyle/>
          <a:p>
            <a:r>
              <a:rPr lang="en-GB" dirty="0"/>
              <a:t>Educative assessment (Wiggins)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	Realistic tasks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	Innovative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	Critical thinking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	Transfer of knowledge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   Continuous feedback</a:t>
            </a:r>
          </a:p>
          <a:p>
            <a:endParaRPr lang="en-GB" dirty="0"/>
          </a:p>
          <a:p>
            <a:r>
              <a:rPr lang="en-GB" dirty="0"/>
              <a:t>PROCESS &amp; PRESENTATION</a:t>
            </a:r>
          </a:p>
          <a:p>
            <a:r>
              <a:rPr lang="en-GB" dirty="0"/>
              <a:t>common evaluation grids</a:t>
            </a:r>
          </a:p>
        </p:txBody>
      </p:sp>
      <p:pic>
        <p:nvPicPr>
          <p:cNvPr id="1026" name="Picture 2" descr="It's important to prepare for your skill assessment test. (Image: Daily Jobseeker)">
            <a:extLst>
              <a:ext uri="{FF2B5EF4-FFF2-40B4-BE49-F238E27FC236}">
                <a16:creationId xmlns:a16="http://schemas.microsoft.com/office/drawing/2014/main" id="{1E7771E3-C717-4F42-AE84-E6C1A267B1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7865"/>
          <a:stretch/>
        </p:blipFill>
        <p:spPr bwMode="auto">
          <a:xfrm>
            <a:off x="4238625" y="606301"/>
            <a:ext cx="7467986" cy="58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BC959-171D-4DAD-AB17-979AE61094D2}"/>
              </a:ext>
            </a:extLst>
          </p:cNvPr>
          <p:cNvSpPr txBox="1"/>
          <p:nvPr/>
        </p:nvSpPr>
        <p:spPr>
          <a:xfrm>
            <a:off x="6287652" y="6400800"/>
            <a:ext cx="5857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Image: Daily Jobseeker in </a:t>
            </a:r>
            <a:r>
              <a:rPr lang="en-GB" sz="800" dirty="0">
                <a:hlinkClick r:id="rId3"/>
              </a:rPr>
              <a:t>How you can ace a skill assessment test by these 15 preparation practices (myamcat.com)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1983466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C64E3-3C2E-4DCB-9666-501A2516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1001882"/>
          </a:xfrm>
        </p:spPr>
        <p:txBody>
          <a:bodyPr/>
          <a:lstStyle/>
          <a:p>
            <a:r>
              <a:rPr lang="nl-BE" dirty="0"/>
              <a:t>Project Evaluation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20A46E1-4C6D-4FF5-BD91-114014721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219" y="1009650"/>
            <a:ext cx="7421020" cy="550545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5B7A05-4B7B-427E-8731-81FFDDEDE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308194"/>
            <a:ext cx="3031852" cy="35298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Detailed</a:t>
            </a:r>
            <a:r>
              <a:rPr lang="nl-BE" sz="2400" dirty="0"/>
              <a:t> online </a:t>
            </a:r>
            <a:r>
              <a:rPr lang="nl-BE" sz="2400" dirty="0" err="1"/>
              <a:t>evaluation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Intervision</a:t>
            </a:r>
            <a:r>
              <a:rPr lang="nl-BE" sz="2400" dirty="0"/>
              <a:t> </a:t>
            </a:r>
            <a:r>
              <a:rPr lang="nl-BE" sz="2400" dirty="0" err="1"/>
              <a:t>groups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Swot</a:t>
            </a:r>
            <a:r>
              <a:rPr lang="nl-BE" sz="2400" dirty="0"/>
              <a:t>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Improvement</a:t>
            </a:r>
            <a:r>
              <a:rPr lang="nl-BE" sz="2400" dirty="0"/>
              <a:t>, changes </a:t>
            </a:r>
            <a:r>
              <a:rPr lang="nl-BE" sz="2400" dirty="0" err="1"/>
              <a:t>to</a:t>
            </a:r>
            <a:r>
              <a:rPr lang="nl-BE" sz="2400" dirty="0"/>
              <a:t> the next </a:t>
            </a:r>
            <a:r>
              <a:rPr lang="nl-BE" sz="2400" dirty="0" err="1"/>
              <a:t>edition</a:t>
            </a: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173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C64E3-3C2E-4DCB-9666-501A2516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1001882"/>
          </a:xfrm>
        </p:spPr>
        <p:txBody>
          <a:bodyPr/>
          <a:lstStyle/>
          <a:p>
            <a:r>
              <a:rPr lang="nl-BE" dirty="0"/>
              <a:t>Project Evaluation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5B7A05-4B7B-427E-8731-81FFDDEDE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308194"/>
            <a:ext cx="3031852" cy="35298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Online </a:t>
            </a:r>
            <a:r>
              <a:rPr lang="nl-BE" sz="2400" dirty="0" err="1"/>
              <a:t>evaluation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Intervision</a:t>
            </a:r>
            <a:r>
              <a:rPr lang="nl-BE" sz="2400" dirty="0"/>
              <a:t> </a:t>
            </a:r>
            <a:r>
              <a:rPr lang="nl-BE" sz="2400" dirty="0" err="1"/>
              <a:t>groups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Swot</a:t>
            </a:r>
            <a:r>
              <a:rPr lang="nl-BE" sz="2400" dirty="0"/>
              <a:t>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Improvement</a:t>
            </a:r>
            <a:r>
              <a:rPr lang="nl-BE" sz="2400" dirty="0"/>
              <a:t>, changes </a:t>
            </a:r>
            <a:r>
              <a:rPr lang="nl-BE" sz="2400" dirty="0" err="1"/>
              <a:t>to</a:t>
            </a:r>
            <a:r>
              <a:rPr lang="nl-BE" sz="2400" dirty="0"/>
              <a:t> the next </a:t>
            </a:r>
            <a:r>
              <a:rPr lang="nl-BE" sz="2400" dirty="0" err="1"/>
              <a:t>edition</a:t>
            </a:r>
            <a:endParaRPr lang="nl-BE" sz="2400" dirty="0"/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6E3A99-FC62-473A-8515-1D704ED9E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30" y="623887"/>
            <a:ext cx="729292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1B6F-9A1B-43CC-A083-FDBA9607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921983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Challenges and opportunities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4A484-A773-4FB8-9058-B94CD567F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148396"/>
            <a:ext cx="3031852" cy="394168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Keep 2 editions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Face-to-face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Virtual</a:t>
            </a:r>
          </a:p>
          <a:p>
            <a:r>
              <a:rPr lang="pt-PT" dirty="0"/>
              <a:t>Partners &amp; growth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Growing numbers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Evolving COIL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Time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Strengthen relationships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Preserve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Follow up new partners</a:t>
            </a:r>
          </a:p>
          <a:p>
            <a:endParaRPr lang="pt-PT" dirty="0"/>
          </a:p>
          <a:p>
            <a:r>
              <a:rPr lang="pt-PT" dirty="0"/>
              <a:t>Research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5F6C33A2-3374-4C77-A2A9-D590E1620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4110"/>
          <a:stretch/>
        </p:blipFill>
        <p:spPr bwMode="auto">
          <a:xfrm>
            <a:off x="4238624" y="590177"/>
            <a:ext cx="7567400" cy="58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73F80-5BF0-4267-BAE2-B8D2C2544103}"/>
              </a:ext>
            </a:extLst>
          </p:cNvPr>
          <p:cNvSpPr txBox="1"/>
          <p:nvPr/>
        </p:nvSpPr>
        <p:spPr>
          <a:xfrm>
            <a:off x="2905124" y="6391275"/>
            <a:ext cx="91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https://lh5.googleusercontent.com/j77_vS5i55PJL4dEn0S--gUa8-_RbB195NCRPZ0wQSNtVfpGLxnTbZQIt0US-YHi1pl2oO4_G_7mJS96w8un8Jmt1G_PYfUSMqQF1C2hDmq2_GDtKDvdGInxef-_8dqxpJrVJKAf</a:t>
            </a:r>
          </a:p>
        </p:txBody>
      </p:sp>
    </p:spTree>
    <p:extLst>
      <p:ext uri="{BB962C8B-B14F-4D97-AF65-F5344CB8AC3E}">
        <p14:creationId xmlns:p14="http://schemas.microsoft.com/office/powerpoint/2010/main" val="106878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7700"/>
            <a:ext cx="3703320" cy="57428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A1753A-F09C-4A72-AF86-1DE42D54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04939" cy="4709131"/>
          </a:xfrm>
        </p:spPr>
        <p:txBody>
          <a:bodyPr anchor="ctr">
            <a:normAutofit/>
          </a:bodyPr>
          <a:lstStyle/>
          <a:p>
            <a:r>
              <a:rPr lang="nl-BE" dirty="0" err="1">
                <a:solidFill>
                  <a:srgbClr val="FFFEFF"/>
                </a:solidFill>
              </a:rPr>
              <a:t>Fast</a:t>
            </a:r>
            <a:r>
              <a:rPr lang="nl-BE" dirty="0">
                <a:solidFill>
                  <a:srgbClr val="FFFEFF"/>
                </a:solidFill>
              </a:rPr>
              <a:t> </a:t>
            </a:r>
            <a:r>
              <a:rPr lang="nl-BE" dirty="0" err="1">
                <a:solidFill>
                  <a:srgbClr val="FFFEFF"/>
                </a:solidFill>
              </a:rPr>
              <a:t>growth</a:t>
            </a:r>
            <a:br>
              <a:rPr lang="nl-BE" dirty="0">
                <a:solidFill>
                  <a:srgbClr val="FFFEFF"/>
                </a:solidFill>
              </a:rPr>
            </a:br>
            <a:r>
              <a:rPr lang="nl-BE" dirty="0" err="1">
                <a:solidFill>
                  <a:srgbClr val="FFFEFF"/>
                </a:solidFill>
              </a:rPr>
              <a:t>Geographical</a:t>
            </a:r>
            <a:r>
              <a:rPr lang="nl-BE" dirty="0">
                <a:solidFill>
                  <a:srgbClr val="FFFEFF"/>
                </a:solidFill>
              </a:rPr>
              <a:t> spread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930E8B-CABB-49C6-9609-F872BC043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D211A8-7186-46C6-AC78-73F89CAA5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062204-EE69-489C-87C1-C1958C334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0" name="Tijdelijke aanduiding voor inhoud 2">
            <a:extLst>
              <a:ext uri="{FF2B5EF4-FFF2-40B4-BE49-F238E27FC236}">
                <a16:creationId xmlns:a16="http://schemas.microsoft.com/office/drawing/2014/main" id="{840EE0D0-5D09-4127-A899-78E71D49F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546809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41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7700"/>
            <a:ext cx="3703320" cy="57428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A1753A-F09C-4A72-AF86-1DE42D54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04939" cy="4709131"/>
          </a:xfrm>
        </p:spPr>
        <p:txBody>
          <a:bodyPr anchor="ctr">
            <a:normAutofit/>
          </a:bodyPr>
          <a:lstStyle/>
          <a:p>
            <a:r>
              <a:rPr lang="nl-BE" dirty="0">
                <a:solidFill>
                  <a:srgbClr val="FFFEFF"/>
                </a:solidFill>
              </a:rPr>
              <a:t>COIL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930E8B-CABB-49C6-9609-F872BC043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D211A8-7186-46C6-AC78-73F89CAA5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062204-EE69-489C-87C1-C1958C334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0" name="Tijdelijke aanduiding voor inhoud 2">
            <a:extLst>
              <a:ext uri="{FF2B5EF4-FFF2-40B4-BE49-F238E27FC236}">
                <a16:creationId xmlns:a16="http://schemas.microsoft.com/office/drawing/2014/main" id="{840EE0D0-5D09-4127-A899-78E71D49F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534947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0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7700"/>
            <a:ext cx="3703320" cy="57428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A1753A-F09C-4A72-AF86-1DE42D54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04939" cy="4709131"/>
          </a:xfrm>
        </p:spPr>
        <p:txBody>
          <a:bodyPr anchor="ctr">
            <a:normAutofit/>
          </a:bodyPr>
          <a:lstStyle/>
          <a:p>
            <a:r>
              <a:rPr lang="nl-BE" dirty="0" err="1">
                <a:solidFill>
                  <a:srgbClr val="FFFEFF"/>
                </a:solidFill>
              </a:rPr>
              <a:t>organisation</a:t>
            </a:r>
            <a:endParaRPr lang="nl-BE" dirty="0">
              <a:solidFill>
                <a:srgbClr val="FFFEFF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930E8B-CABB-49C6-9609-F872BC043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D211A8-7186-46C6-AC78-73F89CAA5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062204-EE69-489C-87C1-C1958C334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0" name="Tijdelijke aanduiding voor inhoud 2">
            <a:extLst>
              <a:ext uri="{FF2B5EF4-FFF2-40B4-BE49-F238E27FC236}">
                <a16:creationId xmlns:a16="http://schemas.microsoft.com/office/drawing/2014/main" id="{840EE0D0-5D09-4127-A899-78E71D49F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79159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56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3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FBC75CB-7D0F-4FA6-8CF0-B4D3F6B6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2B7FE1-7C65-43D0-B408-6986D65B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E90FFC-D91A-4F4A-88DC-42BF266F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38FB0B-EBC4-4A9F-9698-4C81FC8CA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4A15F1-79AF-4A60-9A55-36081FE4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programme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444E37-9B0C-45FF-AE86-EAF727AE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Busiskills</a:t>
            </a:r>
            <a:r>
              <a:rPr lang="en-US" b="1" dirty="0">
                <a:solidFill>
                  <a:srgbClr val="FFFFFF"/>
                </a:solidFill>
              </a:rPr>
              <a:t> in a nutshell</a:t>
            </a:r>
          </a:p>
          <a:p>
            <a:r>
              <a:rPr lang="en-US" b="1" dirty="0">
                <a:solidFill>
                  <a:srgbClr val="FFFFFF"/>
                </a:solidFill>
              </a:rPr>
              <a:t>Objectives &amp; Methodology</a:t>
            </a:r>
          </a:p>
          <a:p>
            <a:r>
              <a:rPr lang="en-US" b="1" dirty="0">
                <a:solidFill>
                  <a:srgbClr val="FFFFFF"/>
                </a:solidFill>
              </a:rPr>
              <a:t>Final products</a:t>
            </a:r>
          </a:p>
          <a:p>
            <a:r>
              <a:rPr lang="en-US" b="1" dirty="0">
                <a:solidFill>
                  <a:srgbClr val="FFFFFF"/>
                </a:solidFill>
              </a:rPr>
              <a:t>Evaluation strategy</a:t>
            </a:r>
          </a:p>
          <a:p>
            <a:r>
              <a:rPr lang="en-US" b="1" dirty="0">
                <a:solidFill>
                  <a:srgbClr val="FFFFFF"/>
                </a:solidFill>
              </a:rPr>
              <a:t>Challenges &amp; Opportunities</a:t>
            </a:r>
          </a:p>
          <a:p>
            <a:r>
              <a:rPr lang="en-US" b="1" dirty="0">
                <a:solidFill>
                  <a:srgbClr val="FFFFFF"/>
                </a:solidFill>
              </a:rPr>
              <a:t>Questions – </a:t>
            </a:r>
          </a:p>
          <a:p>
            <a:r>
              <a:rPr lang="en-US" b="1" dirty="0">
                <a:solidFill>
                  <a:srgbClr val="FFFFFF"/>
                </a:solidFill>
              </a:rPr>
              <a:t>Sharing experiences</a:t>
            </a: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4E24FC-9BCE-47DB-80D6-B958C7AF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1935" y="157915"/>
            <a:ext cx="6668520" cy="666852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9172E15-95C6-4D73-A562-BC03BF96BC6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9881" r="9258" b="23016"/>
          <a:stretch/>
        </p:blipFill>
        <p:spPr>
          <a:xfrm>
            <a:off x="8273031" y="4798060"/>
            <a:ext cx="3480901" cy="136277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E5074B-C7D9-4D04-9575-E200575051FC}"/>
              </a:ext>
            </a:extLst>
          </p:cNvPr>
          <p:cNvSpPr txBox="1"/>
          <p:nvPr/>
        </p:nvSpPr>
        <p:spPr>
          <a:xfrm>
            <a:off x="4578270" y="6060804"/>
            <a:ext cx="25106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 dirty="0">
                <a:solidFill>
                  <a:srgbClr val="FFFFFF"/>
                </a:solidFill>
                <a:hlinkClick r:id="rId3" tooltip="https://www.flickr.com/photos/135302410@N02/282865793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 dirty="0">
                <a:solidFill>
                  <a:srgbClr val="FFFFFF"/>
                </a:solidFill>
              </a:rPr>
              <a:t> van Onbekende auteur is </a:t>
            </a:r>
            <a:r>
              <a:rPr lang="nl-BE" sz="700" dirty="0" err="1">
                <a:solidFill>
                  <a:srgbClr val="FFFFFF"/>
                </a:solidFill>
              </a:rPr>
              <a:t>gelicentieerd</a:t>
            </a:r>
            <a:r>
              <a:rPr lang="nl-BE" sz="700" dirty="0">
                <a:solidFill>
                  <a:srgbClr val="FFFFFF"/>
                </a:solidFill>
              </a:rPr>
              <a:t> onder </a:t>
            </a:r>
            <a:r>
              <a:rPr lang="nl-BE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B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04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7">
            <a:extLst>
              <a:ext uri="{FF2B5EF4-FFF2-40B4-BE49-F238E27FC236}">
                <a16:creationId xmlns:a16="http://schemas.microsoft.com/office/drawing/2014/main" id="{EF608E55-EBC6-4977-B112-7075FC8F6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4" y="908054"/>
            <a:ext cx="7239406" cy="497061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662724-CFDD-4C73-948F-6DC1DA51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65" y="1170968"/>
            <a:ext cx="6446386" cy="4474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F92874-EB6E-497E-88EA-BC2A8F551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8" y="908054"/>
            <a:ext cx="3378706" cy="49706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EF4DBE-A60E-4AAE-9D62-1147461C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751211"/>
            <a:ext cx="72420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955649-790D-4997-9D50-C1D8E32C1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54768"/>
            <a:ext cx="33832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39B1D-4A8C-403C-9D1B-B83CF1DB6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5946475"/>
            <a:ext cx="72420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818AF9-99F4-4DD9-A3EB-0A3477509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5950032"/>
            <a:ext cx="33832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136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CB5977A-5CE8-4D01-A784-06EA14C2A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02942D-A53B-4A35-B44C-EEFD824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F3C53-82B4-457B-87C8-9077A906B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4487F9-8FD4-4FDA-899F-491058506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08E670E-7618-46BD-8028-00D82A334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582" y="874608"/>
            <a:ext cx="7805242" cy="32391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CD9B3A4-4B72-4F8E-9D87-2D150F2A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883" y="4432079"/>
            <a:ext cx="11274641" cy="196872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04C79A-FF68-4904-ADEF-045FDCB2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5049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Interdisciplinary         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Coil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 err="1">
                <a:solidFill>
                  <a:srgbClr val="FFFFFF"/>
                </a:solidFill>
              </a:rPr>
              <a:t>Wellbeing@work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br>
              <a:rPr lang="en-US" sz="900" dirty="0">
                <a:solidFill>
                  <a:srgbClr val="FFFFFF"/>
                </a:solidFill>
              </a:rPr>
            </a:b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9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A1086-CEAD-40A1-909C-D17B075B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3116062"/>
            <a:ext cx="3569550" cy="30919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0" kern="1200" cap="all" dirty="0">
                <a:latin typeface="+mj-lt"/>
                <a:ea typeface="+mj-ea"/>
                <a:cs typeface="+mj-cs"/>
              </a:rPr>
              <a:t> </a:t>
            </a:r>
            <a:br>
              <a:rPr lang="en-US" sz="2800" b="0" kern="1200" cap="all" dirty="0">
                <a:latin typeface="+mj-lt"/>
                <a:ea typeface="+mj-ea"/>
                <a:cs typeface="+mj-cs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35BB89-8151-406A-89B8-9169A782C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1417590"/>
            <a:ext cx="3123783" cy="479037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n-US" sz="1800" dirty="0"/>
          </a:p>
          <a:p>
            <a:pPr>
              <a:buFont typeface="Wingdings 2" panose="05020102010507070707" pitchFamily="18" charset="2"/>
              <a:buChar char=""/>
            </a:pPr>
            <a:r>
              <a:rPr lang="en-US" sz="3500" dirty="0"/>
              <a:t>2018-2019</a:t>
            </a:r>
          </a:p>
          <a:p>
            <a:r>
              <a:rPr lang="en-US" sz="3500" dirty="0"/>
              <a:t>  Exchange week</a:t>
            </a:r>
          </a:p>
          <a:p>
            <a:r>
              <a:rPr lang="en-US" sz="3500" dirty="0"/>
              <a:t>  Sainte-</a:t>
            </a:r>
            <a:r>
              <a:rPr lang="en-US" sz="3500" dirty="0" err="1"/>
              <a:t>Adresse</a:t>
            </a:r>
            <a:endParaRPr lang="en-US" sz="3500" dirty="0"/>
          </a:p>
          <a:p>
            <a:pPr>
              <a:buFont typeface="Wingdings 2" panose="05020102010507070707" pitchFamily="18" charset="2"/>
              <a:buChar char=""/>
            </a:pPr>
            <a:endParaRPr lang="en-US" sz="3500" dirty="0"/>
          </a:p>
          <a:p>
            <a:pPr>
              <a:buFont typeface="Wingdings 2" panose="05020102010507070707" pitchFamily="18" charset="2"/>
              <a:buChar char=""/>
            </a:pPr>
            <a:r>
              <a:rPr lang="en-US" sz="3500" dirty="0"/>
              <a:t> 2019- 2020</a:t>
            </a:r>
          </a:p>
          <a:p>
            <a:r>
              <a:rPr lang="en-US" sz="3500" dirty="0"/>
              <a:t>  Virtual spring edition</a:t>
            </a:r>
          </a:p>
          <a:p>
            <a:endParaRPr lang="en-US" sz="3500" dirty="0"/>
          </a:p>
          <a:p>
            <a:pPr>
              <a:buFont typeface="Wingdings 2" panose="05020102010507070707" pitchFamily="18" charset="2"/>
              <a:buChar char=""/>
            </a:pPr>
            <a:r>
              <a:rPr lang="en-US" sz="3500"/>
              <a:t> 2020-2021  </a:t>
            </a:r>
            <a:endParaRPr lang="en-US" sz="3500" dirty="0"/>
          </a:p>
          <a:p>
            <a:r>
              <a:rPr lang="en-US" sz="3500" dirty="0"/>
              <a:t>Virtual </a:t>
            </a:r>
            <a:r>
              <a:rPr lang="en-US" sz="3500" dirty="0" err="1"/>
              <a:t>fall&amp;spring</a:t>
            </a:r>
            <a:r>
              <a:rPr lang="en-US" sz="3500" dirty="0"/>
              <a:t> edition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44D57E6-656C-4DF7-84C4-4D3F677A4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486" y="2758977"/>
            <a:ext cx="4224818" cy="22197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19D58DC-0594-42B5-AA21-9FD0AE17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81" y="601200"/>
            <a:ext cx="2711745" cy="203542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575ADA5-5D91-4F53-8811-5591E10B82D4}"/>
              </a:ext>
            </a:extLst>
          </p:cNvPr>
          <p:cNvSpPr/>
          <p:nvPr/>
        </p:nvSpPr>
        <p:spPr>
          <a:xfrm rot="1444223">
            <a:off x="10543838" y="2450759"/>
            <a:ext cx="120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online</a:t>
            </a:r>
            <a:endParaRPr lang="nl-BE" sz="2800" dirty="0">
              <a:highlight>
                <a:srgbClr val="FFFF00"/>
              </a:highligh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93D1C7-6985-4AAE-8797-5595BF5F0023}"/>
              </a:ext>
            </a:extLst>
          </p:cNvPr>
          <p:cNvSpPr/>
          <p:nvPr/>
        </p:nvSpPr>
        <p:spPr>
          <a:xfrm>
            <a:off x="560293" y="824729"/>
            <a:ext cx="2955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latin typeface="+mj-lt"/>
                <a:ea typeface="+mj-ea"/>
                <a:cs typeface="+mj-cs"/>
              </a:rPr>
              <a:t>Evolution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4FD226F-A7D4-42C7-95AC-998001DABE3B}"/>
              </a:ext>
            </a:extLst>
          </p:cNvPr>
          <p:cNvSpPr txBox="1"/>
          <p:nvPr/>
        </p:nvSpPr>
        <p:spPr>
          <a:xfrm>
            <a:off x="6986726" y="5325271"/>
            <a:ext cx="47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  <a:highlight>
                  <a:srgbClr val="FFFF00"/>
                </a:highlight>
              </a:rPr>
              <a:t>Virtual </a:t>
            </a:r>
            <a:r>
              <a:rPr lang="nl-BE" sz="2800" dirty="0" err="1">
                <a:solidFill>
                  <a:srgbClr val="FF0000"/>
                </a:solidFill>
                <a:highlight>
                  <a:srgbClr val="FFFF00"/>
                </a:highlight>
              </a:rPr>
              <a:t>fall</a:t>
            </a:r>
            <a:r>
              <a:rPr lang="nl-BE" sz="2800" dirty="0">
                <a:solidFill>
                  <a:srgbClr val="FF0000"/>
                </a:solidFill>
                <a:highlight>
                  <a:srgbClr val="FFFF00"/>
                </a:highlight>
              </a:rPr>
              <a:t>    &amp;    Virtual spring</a:t>
            </a:r>
          </a:p>
        </p:txBody>
      </p:sp>
    </p:spTree>
    <p:extLst>
      <p:ext uri="{BB962C8B-B14F-4D97-AF65-F5344CB8AC3E}">
        <p14:creationId xmlns:p14="http://schemas.microsoft.com/office/powerpoint/2010/main" val="280047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85B051-2ABE-4520-9A00-A5FC7876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187089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Growth process</a:t>
            </a:r>
            <a:endParaRPr lang="en-US" sz="2800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20A057F-516C-4999-B4F0-02D153013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0836" y="601200"/>
            <a:ext cx="7901163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5DA-F6FA-4542-97DA-4D89872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1083256"/>
          </a:xfrm>
        </p:spPr>
        <p:txBody>
          <a:bodyPr/>
          <a:lstStyle/>
          <a:p>
            <a:r>
              <a:rPr lang="en-GB" dirty="0"/>
              <a:t>Our partners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ADD51-0082-4311-9B8A-C959FF603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016707"/>
            <a:ext cx="3031852" cy="4155493"/>
          </a:xfrm>
        </p:spPr>
        <p:txBody>
          <a:bodyPr>
            <a:normAutofit/>
          </a:bodyPr>
          <a:lstStyle/>
          <a:p>
            <a:r>
              <a:rPr lang="en-GB" sz="1400" dirty="0" err="1"/>
              <a:t>Avans</a:t>
            </a:r>
            <a:r>
              <a:rPr lang="en-GB" sz="1400" dirty="0"/>
              <a:t> University of Applied Sciences</a:t>
            </a:r>
          </a:p>
          <a:p>
            <a:r>
              <a:rPr lang="en-GB" sz="1400" dirty="0"/>
              <a:t>Centro Universitario </a:t>
            </a:r>
            <a:r>
              <a:rPr lang="en-GB" sz="1400" dirty="0" err="1"/>
              <a:t>Integrado</a:t>
            </a:r>
            <a:endParaRPr lang="en-GB" sz="1400" dirty="0"/>
          </a:p>
          <a:p>
            <a:r>
              <a:rPr lang="en-GB" sz="1400" dirty="0"/>
              <a:t>EGE University</a:t>
            </a:r>
          </a:p>
          <a:p>
            <a:r>
              <a:rPr lang="en-GB" sz="1400" dirty="0" err="1"/>
              <a:t>Hénallux</a:t>
            </a:r>
            <a:endParaRPr lang="en-GB" sz="1400" dirty="0"/>
          </a:p>
          <a:p>
            <a:r>
              <a:rPr lang="en-GB" sz="1400" dirty="0"/>
              <a:t>IGS-RH</a:t>
            </a:r>
          </a:p>
          <a:p>
            <a:r>
              <a:rPr lang="en-GB" sz="1400" dirty="0"/>
              <a:t>International Hellenic University</a:t>
            </a:r>
          </a:p>
          <a:p>
            <a:r>
              <a:rPr lang="en-GB" sz="1400" dirty="0"/>
              <a:t>IPS – Polytechnic Institute of Setúbal</a:t>
            </a:r>
          </a:p>
          <a:p>
            <a:r>
              <a:rPr lang="en-GB" sz="1400" dirty="0"/>
              <a:t>Lycée Jeanne </a:t>
            </a:r>
            <a:r>
              <a:rPr lang="en-GB" sz="1400" dirty="0" err="1"/>
              <a:t>d’Arc</a:t>
            </a:r>
            <a:endParaRPr lang="en-GB" sz="1400" dirty="0"/>
          </a:p>
          <a:p>
            <a:r>
              <a:rPr lang="en-GB" sz="1400" dirty="0" err="1"/>
              <a:t>Odisee</a:t>
            </a:r>
            <a:endParaRPr lang="en-GB" sz="1400" dirty="0"/>
          </a:p>
          <a:p>
            <a:r>
              <a:rPr lang="en-GB" sz="1400" dirty="0" err="1"/>
              <a:t>Tinaztepe</a:t>
            </a:r>
            <a:r>
              <a:rPr lang="en-GB" sz="1400" dirty="0"/>
              <a:t> University</a:t>
            </a:r>
          </a:p>
          <a:p>
            <a:r>
              <a:rPr lang="en-GB" sz="1400" dirty="0"/>
              <a:t>UCLL</a:t>
            </a:r>
          </a:p>
          <a:p>
            <a:endParaRPr lang="en-GB" sz="1400" dirty="0"/>
          </a:p>
          <a:p>
            <a:endParaRPr lang="pt-PT" sz="1400" dirty="0"/>
          </a:p>
        </p:txBody>
      </p:sp>
      <p:pic>
        <p:nvPicPr>
          <p:cNvPr id="5" name="Picture 8" descr="Home - Centro Universitário Integrado">
            <a:extLst>
              <a:ext uri="{FF2B5EF4-FFF2-40B4-BE49-F238E27FC236}">
                <a16:creationId xmlns:a16="http://schemas.microsoft.com/office/drawing/2014/main" id="{6DF19701-B6A3-45C7-A7BA-D13F3EA5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67" y="2780332"/>
            <a:ext cx="2183618" cy="11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PS Setubal Logo">
            <a:extLst>
              <a:ext uri="{FF2B5EF4-FFF2-40B4-BE49-F238E27FC236}">
                <a16:creationId xmlns:a16="http://schemas.microsoft.com/office/drawing/2014/main" id="{48B9278D-CBB2-4954-A975-321F6407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88" y="1624104"/>
            <a:ext cx="1807019" cy="12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henallux namur">
            <a:extLst>
              <a:ext uri="{FF2B5EF4-FFF2-40B4-BE49-F238E27FC236}">
                <a16:creationId xmlns:a16="http://schemas.microsoft.com/office/drawing/2014/main" id="{CF4D2DEC-6F6C-482E-9A43-28A53638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72" y="3325632"/>
            <a:ext cx="1148336" cy="11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ucll leuven">
            <a:extLst>
              <a:ext uri="{FF2B5EF4-FFF2-40B4-BE49-F238E27FC236}">
                <a16:creationId xmlns:a16="http://schemas.microsoft.com/office/drawing/2014/main" id="{2C0907E8-61B2-4185-A1D0-89266043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76" y="3210959"/>
            <a:ext cx="1682575" cy="7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ge Universitesi Logo">
            <a:extLst>
              <a:ext uri="{FF2B5EF4-FFF2-40B4-BE49-F238E27FC236}">
                <a16:creationId xmlns:a16="http://schemas.microsoft.com/office/drawing/2014/main" id="{AFD04CA5-BD22-4EF4-9323-8EE05AEA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3" y="996584"/>
            <a:ext cx="1416234" cy="14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ieuw logo voor 'co-hogeschool' Odisee | BRUZZ">
            <a:extLst>
              <a:ext uri="{FF2B5EF4-FFF2-40B4-BE49-F238E27FC236}">
                <a16:creationId xmlns:a16="http://schemas.microsoft.com/office/drawing/2014/main" id="{94C446B3-A8BB-4C67-BA48-4754F50C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89" y="1945960"/>
            <a:ext cx="1793066" cy="9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GS-RH">
            <a:extLst>
              <a:ext uri="{FF2B5EF4-FFF2-40B4-BE49-F238E27FC236}">
                <a16:creationId xmlns:a16="http://schemas.microsoft.com/office/drawing/2014/main" id="{9C0E84BF-1380-4334-AFDF-EC570F19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48" y="4770083"/>
            <a:ext cx="1396964" cy="12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İzmir Tınaztepe Üniversitesi Logo Vector">
            <a:extLst>
              <a:ext uri="{FF2B5EF4-FFF2-40B4-BE49-F238E27FC236}">
                <a16:creationId xmlns:a16="http://schemas.microsoft.com/office/drawing/2014/main" id="{ED4A1BE5-BFE4-4B7E-BDFB-3698785A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05" y="4433251"/>
            <a:ext cx="1353146" cy="12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HU Logo">
            <a:extLst>
              <a:ext uri="{FF2B5EF4-FFF2-40B4-BE49-F238E27FC236}">
                <a16:creationId xmlns:a16="http://schemas.microsoft.com/office/drawing/2014/main" id="{C798505D-4587-4BE8-B7D0-9F9CA1171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98" y="4007755"/>
            <a:ext cx="2690362" cy="8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avans university of applied sciences">
            <a:extLst>
              <a:ext uri="{FF2B5EF4-FFF2-40B4-BE49-F238E27FC236}">
                <a16:creationId xmlns:a16="http://schemas.microsoft.com/office/drawing/2014/main" id="{1AA0F08C-7893-4F90-BEF8-E41BD2E5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86" y="1643335"/>
            <a:ext cx="2256926" cy="10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64F04A0-BBF0-4D22-9310-C63191D90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08" y="392384"/>
            <a:ext cx="2013336" cy="8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581A967-6261-483C-B46D-60ED27AF70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9951" y="5065896"/>
            <a:ext cx="1396964" cy="13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A1086-CEAD-40A1-909C-D17B075B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548640"/>
            <a:ext cx="3569550" cy="15199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0" kern="1200" cap="all" dirty="0">
                <a:latin typeface="+mj-lt"/>
                <a:ea typeface="+mj-ea"/>
                <a:cs typeface="+mj-cs"/>
              </a:rPr>
              <a:t> </a:t>
            </a:r>
            <a:br>
              <a:rPr lang="en-US" sz="2800" b="0" kern="1200" cap="all" dirty="0">
                <a:latin typeface="+mj-lt"/>
                <a:ea typeface="+mj-ea"/>
                <a:cs typeface="+mj-cs"/>
              </a:rPr>
            </a:br>
            <a:r>
              <a:rPr lang="en-US" sz="2800" b="0" kern="1200" cap="all" dirty="0">
                <a:latin typeface="+mj-lt"/>
                <a:ea typeface="+mj-ea"/>
                <a:cs typeface="+mj-cs"/>
              </a:rPr>
              <a:t>From </a:t>
            </a:r>
            <a:br>
              <a:rPr lang="en-US" sz="2800" b="0" kern="1200" cap="all" dirty="0">
                <a:latin typeface="+mj-lt"/>
                <a:ea typeface="+mj-ea"/>
                <a:cs typeface="+mj-cs"/>
              </a:rPr>
            </a:br>
            <a:r>
              <a:rPr lang="en-US" sz="2800" b="0" kern="1200" cap="all" dirty="0">
                <a:latin typeface="+mj-lt"/>
                <a:ea typeface="+mj-ea"/>
                <a:cs typeface="+mj-cs"/>
              </a:rPr>
              <a:t>exchange week </a:t>
            </a:r>
            <a:br>
              <a:rPr lang="en-US" sz="2800" b="0" kern="1200" cap="all" dirty="0">
                <a:latin typeface="+mj-lt"/>
                <a:ea typeface="+mj-ea"/>
                <a:cs typeface="+mj-cs"/>
              </a:rPr>
            </a:br>
            <a:r>
              <a:rPr lang="en-US" sz="2800" b="0" kern="1200" cap="all" dirty="0">
                <a:latin typeface="+mj-lt"/>
                <a:ea typeface="+mj-ea"/>
                <a:cs typeface="+mj-cs"/>
              </a:rPr>
              <a:t>to 8 weeks coil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35BB89-8151-406A-89B8-9169A782C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4267200"/>
            <a:ext cx="3123783" cy="1940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1800" dirty="0"/>
              <a:t>Based on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800" dirty="0"/>
              <a:t>ICOMS model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800" dirty="0"/>
              <a:t>CO-Creation model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59EF677-D1D4-4460-B78E-AE282F066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44" r="17810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3743CB-0F90-4BFD-8FD9-DEEF52A9C80E}"/>
              </a:ext>
            </a:extLst>
          </p:cNvPr>
          <p:cNvSpPr txBox="1"/>
          <p:nvPr/>
        </p:nvSpPr>
        <p:spPr>
          <a:xfrm>
            <a:off x="8979965" y="6190510"/>
            <a:ext cx="27655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>
                <a:solidFill>
                  <a:srgbClr val="FFFFFF"/>
                </a:solidFill>
                <a:hlinkClick r:id="rId3" tooltip="https://englishvirtualcommunity.blogspot.com/2018/07/a-lesson-plan-using-digital-tool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>
                <a:solidFill>
                  <a:srgbClr val="FFFFFF"/>
                </a:solidFill>
              </a:rPr>
              <a:t> van Onbekende auteur is gelicentieerd onder </a:t>
            </a:r>
            <a:r>
              <a:rPr lang="nl-B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l-B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72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C5EB76-0210-4A85-ADF4-15D578FAC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127807"/>
              </p:ext>
            </p:extLst>
          </p:nvPr>
        </p:nvGraphicFramePr>
        <p:xfrm>
          <a:off x="848658" y="719666"/>
          <a:ext cx="107292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97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29FF20-BBC0-4719-B536-15044E4C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601200"/>
            <a:ext cx="3259016" cy="18062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From multidisciplinary to Interdisciplinary</a:t>
            </a:r>
            <a:br>
              <a:rPr lang="en-US" sz="2800" dirty="0"/>
            </a:br>
            <a:endParaRPr lang="en-US" sz="2800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4CCD6F-887C-4DBC-ABB9-4477B76C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138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International multidisciplinary student groups in Health, Social Work and HR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Starting from research in own professional context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Sharing and comparing information – countries + professions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Common search and development for best practices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C910445-F2D9-4F9A-ABE2-E2ECA3347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69" r="12726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EAC32A5-76D0-4687-AE7B-8248990B8D85}"/>
              </a:ext>
            </a:extLst>
          </p:cNvPr>
          <p:cNvSpPr txBox="1"/>
          <p:nvPr/>
        </p:nvSpPr>
        <p:spPr>
          <a:xfrm>
            <a:off x="9234843" y="6190510"/>
            <a:ext cx="2510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>
                <a:solidFill>
                  <a:srgbClr val="FFFFFF"/>
                </a:solidFill>
                <a:hlinkClick r:id="rId3" tooltip="https://blogs.lse.ac.uk/impactofsocialsciences/2016/08/10/why-are-interdisciplinary-research-proposals-less-likely-to-be-fund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>
                <a:solidFill>
                  <a:srgbClr val="FFFFFF"/>
                </a:solidFill>
              </a:rPr>
              <a:t> van Onbekende auteur is gelicentieerd onder </a:t>
            </a:r>
            <a:r>
              <a:rPr lang="nl-B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B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D3B7473DFF8B4B86D494E94060DD83" ma:contentTypeVersion="13" ma:contentTypeDescription="Criar um novo documento." ma:contentTypeScope="" ma:versionID="a958ca0f4662383dee4122853ee20cba">
  <xsd:schema xmlns:xsd="http://www.w3.org/2001/XMLSchema" xmlns:xs="http://www.w3.org/2001/XMLSchema" xmlns:p="http://schemas.microsoft.com/office/2006/metadata/properties" xmlns:ns3="e8753463-14df-4c46-9170-9b4e7e52e63e" xmlns:ns4="95164428-376c-47f3-9c65-9686c969bbe8" targetNamespace="http://schemas.microsoft.com/office/2006/metadata/properties" ma:root="true" ma:fieldsID="7fdb7277670f98a7152ec7d53915f5d9" ns3:_="" ns4:_="">
    <xsd:import namespace="e8753463-14df-4c46-9170-9b4e7e52e63e"/>
    <xsd:import namespace="95164428-376c-47f3-9c65-9686c969bb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53463-14df-4c46-9170-9b4e7e52e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64428-376c-47f3-9c65-9686c969bb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8753463-14df-4c46-9170-9b4e7e52e63e" xsi:nil="true"/>
  </documentManagement>
</p:properties>
</file>

<file path=customXml/itemProps1.xml><?xml version="1.0" encoding="utf-8"?>
<ds:datastoreItem xmlns:ds="http://schemas.openxmlformats.org/officeDocument/2006/customXml" ds:itemID="{0769BDBE-7621-4216-887B-68C05D2C4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53463-14df-4c46-9170-9b4e7e52e63e"/>
    <ds:schemaRef ds:uri="95164428-376c-47f3-9c65-9686c969b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e8753463-14df-4c46-9170-9b4e7e52e63e"/>
    <ds:schemaRef ds:uri="http://schemas.microsoft.com/office/infopath/2007/PartnerControls"/>
    <ds:schemaRef ds:uri="http://schemas.openxmlformats.org/package/2006/metadata/core-properties"/>
    <ds:schemaRef ds:uri="95164428-376c-47f3-9c65-9686c969bbe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654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Franklin Gothic Book</vt:lpstr>
      <vt:lpstr>Franklin Gothic Demi</vt:lpstr>
      <vt:lpstr>Verdana</vt:lpstr>
      <vt:lpstr>Wingdings</vt:lpstr>
      <vt:lpstr>Wingdings 2</vt:lpstr>
      <vt:lpstr>DividendVTI</vt:lpstr>
      <vt:lpstr>PowerPoint Presentation</vt:lpstr>
      <vt:lpstr>programme</vt:lpstr>
      <vt:lpstr>   Interdisciplinary           Coil Wellbeing@work  </vt:lpstr>
      <vt:lpstr>              </vt:lpstr>
      <vt:lpstr>Growth process</vt:lpstr>
      <vt:lpstr>Our partners</vt:lpstr>
      <vt:lpstr>  From  exchange week  to 8 weeks coil</vt:lpstr>
      <vt:lpstr>PowerPoint Presentation</vt:lpstr>
      <vt:lpstr>From multidisciplinary to Interdisciplinary </vt:lpstr>
      <vt:lpstr>Learning objectives/outcomes ICOMS</vt:lpstr>
      <vt:lpstr>Methodology Way of working</vt:lpstr>
      <vt:lpstr>Final Products</vt:lpstr>
      <vt:lpstr>assessment</vt:lpstr>
      <vt:lpstr>Project Evaluation</vt:lpstr>
      <vt:lpstr>Project Evaluation</vt:lpstr>
      <vt:lpstr>Challenges and opportunities</vt:lpstr>
      <vt:lpstr>Fast growth Geographical spread</vt:lpstr>
      <vt:lpstr>COIL</vt:lpstr>
      <vt:lpstr>organisation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Griet t'Servranckx</dc:creator>
  <cp:lastModifiedBy>David Taylor</cp:lastModifiedBy>
  <cp:revision>5</cp:revision>
  <dcterms:created xsi:type="dcterms:W3CDTF">2021-03-11T09:01:27Z</dcterms:created>
  <dcterms:modified xsi:type="dcterms:W3CDTF">2021-06-22T12:56:34Z</dcterms:modified>
</cp:coreProperties>
</file>