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7" r:id="rId4"/>
    <p:sldId id="262" r:id="rId5"/>
    <p:sldId id="257" r:id="rId6"/>
    <p:sldId id="264" r:id="rId7"/>
    <p:sldId id="268" r:id="rId8"/>
    <p:sldId id="259" r:id="rId9"/>
    <p:sldId id="266" r:id="rId10"/>
    <p:sldId id="258" r:id="rId11"/>
    <p:sldId id="261" r:id="rId12"/>
    <p:sldId id="269" r:id="rId13"/>
    <p:sldId id="270" r:id="rId14"/>
    <p:sldId id="271" r:id="rId15"/>
    <p:sldId id="260" r:id="rId16"/>
    <p:sldId id="265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05C623-1422-4A9D-A74C-BEC4BD593254}" type="datetimeFigureOut">
              <a:rPr lang="nl-BE" smtClean="0"/>
              <a:pPr/>
              <a:t>28/11/2013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A20884-6C03-4CE6-87AF-4795540CECBA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Leaving</a:t>
            </a:r>
            <a:r>
              <a:rPr lang="nl-BE" dirty="0" smtClean="0"/>
              <a:t> </a:t>
            </a:r>
            <a:r>
              <a:rPr lang="nl-BE" dirty="0" err="1" smtClean="0"/>
              <a:t>or</a:t>
            </a:r>
            <a:r>
              <a:rPr lang="nl-BE" dirty="0" smtClean="0"/>
              <a:t> </a:t>
            </a:r>
            <a:r>
              <a:rPr lang="nl-BE" dirty="0" err="1" smtClean="0"/>
              <a:t>staying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stay</a:t>
            </a:r>
            <a:r>
              <a:rPr lang="nl-BE" dirty="0" smtClean="0"/>
              <a:t> ( </a:t>
            </a:r>
            <a:r>
              <a:rPr lang="nl-BE" dirty="0" err="1" smtClean="0"/>
              <a:t>or</a:t>
            </a:r>
            <a:r>
              <a:rPr lang="nl-BE" dirty="0" smtClean="0"/>
              <a:t> </a:t>
            </a:r>
            <a:r>
              <a:rPr lang="nl-BE" dirty="0" err="1" smtClean="0"/>
              <a:t>come</a:t>
            </a:r>
            <a:r>
              <a:rPr lang="nl-BE" dirty="0" smtClean="0"/>
              <a:t> back)</a:t>
            </a:r>
            <a:endParaRPr lang="nl-BE" dirty="0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787265" y="6488668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Isabelle van tomme</a:t>
            </a:r>
            <a:endParaRPr lang="nl-BE" dirty="0"/>
          </a:p>
        </p:txBody>
      </p:sp>
      <p:pic>
        <p:nvPicPr>
          <p:cNvPr id="6" name="TheClash-CombatRock-ShouldIStayOrShouldIG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64232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62500" lnSpcReduction="20000"/>
          </a:bodyPr>
          <a:lstStyle/>
          <a:p>
            <a:endParaRPr lang="nl-BE" dirty="0" smtClean="0"/>
          </a:p>
          <a:p>
            <a:r>
              <a:rPr lang="nl-BE" sz="4200" dirty="0" err="1" smtClean="0"/>
              <a:t>Vicious</a:t>
            </a:r>
            <a:r>
              <a:rPr lang="nl-BE" sz="4200" dirty="0" smtClean="0"/>
              <a:t> </a:t>
            </a:r>
            <a:r>
              <a:rPr lang="nl-BE" sz="4200" dirty="0" err="1" smtClean="0"/>
              <a:t>circle</a:t>
            </a:r>
            <a:r>
              <a:rPr lang="nl-BE" sz="4200" dirty="0" smtClean="0"/>
              <a:t> of</a:t>
            </a:r>
          </a:p>
          <a:p>
            <a:pPr>
              <a:buNone/>
            </a:pPr>
            <a:endParaRPr lang="nl-BE" sz="4200" dirty="0" smtClean="0"/>
          </a:p>
          <a:p>
            <a:endParaRPr lang="nl-BE" sz="4200" dirty="0" smtClean="0"/>
          </a:p>
          <a:p>
            <a:r>
              <a:rPr lang="nl-BE" sz="4200" dirty="0" err="1" smtClean="0"/>
              <a:t>Migration</a:t>
            </a:r>
            <a:r>
              <a:rPr lang="nl-BE" sz="4200" dirty="0" smtClean="0"/>
              <a:t> of professional </a:t>
            </a:r>
            <a:r>
              <a:rPr lang="nl-BE" sz="4200" dirty="0" err="1" smtClean="0"/>
              <a:t>skilled</a:t>
            </a:r>
            <a:r>
              <a:rPr lang="nl-BE" sz="4200" dirty="0" smtClean="0"/>
              <a:t> </a:t>
            </a:r>
            <a:r>
              <a:rPr lang="nl-BE" sz="4200" dirty="0" err="1" smtClean="0"/>
              <a:t>class</a:t>
            </a:r>
            <a:r>
              <a:rPr lang="nl-BE" sz="4200" dirty="0" smtClean="0"/>
              <a:t> </a:t>
            </a:r>
            <a:r>
              <a:rPr lang="nl-BE" sz="4200" dirty="0" err="1" smtClean="0"/>
              <a:t>from</a:t>
            </a:r>
            <a:r>
              <a:rPr lang="nl-BE" sz="4200" dirty="0" smtClean="0"/>
              <a:t> smaller </a:t>
            </a:r>
            <a:r>
              <a:rPr lang="nl-BE" sz="4200" dirty="0" err="1" smtClean="0"/>
              <a:t>regions</a:t>
            </a:r>
            <a:r>
              <a:rPr lang="nl-BE" sz="4200" dirty="0" smtClean="0"/>
              <a:t> to the big </a:t>
            </a:r>
            <a:r>
              <a:rPr lang="nl-BE" sz="4200" dirty="0" err="1" smtClean="0"/>
              <a:t>cities</a:t>
            </a:r>
            <a:endParaRPr lang="nl-BE" sz="4200" dirty="0" smtClean="0"/>
          </a:p>
          <a:p>
            <a:pPr>
              <a:buNone/>
            </a:pPr>
            <a:endParaRPr lang="nl-BE" sz="4200" dirty="0" smtClean="0"/>
          </a:p>
          <a:p>
            <a:r>
              <a:rPr lang="nl-BE" sz="4200" dirty="0" err="1" smtClean="0"/>
              <a:t>Companies</a:t>
            </a:r>
            <a:r>
              <a:rPr lang="nl-BE" sz="4200" dirty="0" smtClean="0"/>
              <a:t>  </a:t>
            </a:r>
            <a:r>
              <a:rPr lang="nl-BE" sz="4200" dirty="0" err="1" smtClean="0"/>
              <a:t>can’t</a:t>
            </a:r>
            <a:r>
              <a:rPr lang="nl-BE" sz="4200" dirty="0" smtClean="0"/>
              <a:t> </a:t>
            </a:r>
            <a:r>
              <a:rPr lang="nl-BE" sz="4200" dirty="0" err="1" smtClean="0"/>
              <a:t>find</a:t>
            </a:r>
            <a:r>
              <a:rPr lang="nl-BE" sz="4200" dirty="0" smtClean="0"/>
              <a:t> </a:t>
            </a:r>
            <a:r>
              <a:rPr lang="nl-BE" sz="4200" dirty="0" err="1" smtClean="0"/>
              <a:t>candidates</a:t>
            </a:r>
            <a:r>
              <a:rPr lang="nl-BE" sz="4200" dirty="0" smtClean="0"/>
              <a:t> </a:t>
            </a:r>
            <a:r>
              <a:rPr lang="nl-BE" sz="4200" dirty="0" err="1" smtClean="0"/>
              <a:t>for</a:t>
            </a:r>
            <a:r>
              <a:rPr lang="nl-BE" sz="4200" dirty="0" smtClean="0"/>
              <a:t> jobs</a:t>
            </a:r>
          </a:p>
          <a:p>
            <a:r>
              <a:rPr lang="nl-BE" sz="4200" dirty="0" err="1" smtClean="0"/>
              <a:t>Relocate</a:t>
            </a:r>
            <a:r>
              <a:rPr lang="nl-BE" sz="4200" dirty="0" smtClean="0"/>
              <a:t> to </a:t>
            </a:r>
            <a:r>
              <a:rPr lang="nl-BE" sz="4200" dirty="0" err="1" smtClean="0"/>
              <a:t>bigger</a:t>
            </a:r>
            <a:r>
              <a:rPr lang="nl-BE" sz="4200" dirty="0" smtClean="0"/>
              <a:t> </a:t>
            </a:r>
            <a:r>
              <a:rPr lang="nl-BE" sz="4200" dirty="0" err="1" smtClean="0"/>
              <a:t>cities</a:t>
            </a:r>
            <a:endParaRPr lang="nl-BE" sz="4200" dirty="0" smtClean="0"/>
          </a:p>
          <a:p>
            <a:r>
              <a:rPr lang="nl-BE" sz="4200" dirty="0" err="1" smtClean="0"/>
              <a:t>Less</a:t>
            </a:r>
            <a:r>
              <a:rPr lang="nl-BE" sz="4200" dirty="0" smtClean="0"/>
              <a:t>  </a:t>
            </a:r>
            <a:r>
              <a:rPr lang="nl-BE" sz="4200" dirty="0" err="1" smtClean="0"/>
              <a:t>regional</a:t>
            </a:r>
            <a:r>
              <a:rPr lang="nl-BE" sz="4200" dirty="0" smtClean="0"/>
              <a:t> jobs</a:t>
            </a:r>
          </a:p>
          <a:p>
            <a:r>
              <a:rPr lang="nl-BE" sz="4200" dirty="0" err="1" smtClean="0"/>
              <a:t>Migration</a:t>
            </a:r>
            <a:endParaRPr lang="nl-BE" sz="4200" dirty="0" smtClean="0"/>
          </a:p>
          <a:p>
            <a:r>
              <a:rPr lang="nl-BE" sz="4200" dirty="0" smtClean="0"/>
              <a:t>……</a:t>
            </a:r>
          </a:p>
          <a:p>
            <a:endParaRPr lang="nl-BE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nl-BE" dirty="0" smtClean="0"/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1" latinLnBrk="0" hangingPunct="1"/>
            <a:r>
              <a:rPr lang="nl-BE" dirty="0" err="1" smtClean="0"/>
              <a:t>E.q</a:t>
            </a:r>
            <a:r>
              <a:rPr lang="nl-BE" dirty="0" smtClean="0"/>
              <a:t>. </a:t>
            </a:r>
            <a:r>
              <a:rPr lang="nl-BE" dirty="0" err="1" smtClean="0"/>
              <a:t>Britain</a:t>
            </a:r>
            <a:endParaRPr dirty="0"/>
          </a:p>
          <a:p>
            <a:pPr lvl="1"/>
            <a:r>
              <a:rPr lang="nl-BE" dirty="0" smtClean="0"/>
              <a:t>3,6 </a:t>
            </a:r>
            <a:r>
              <a:rPr lang="nl-BE" dirty="0" err="1" smtClean="0"/>
              <a:t>million</a:t>
            </a:r>
            <a:r>
              <a:rPr lang="nl-BE" dirty="0" smtClean="0"/>
              <a:t> </a:t>
            </a:r>
            <a:r>
              <a:rPr lang="nl-BE" dirty="0" err="1" smtClean="0"/>
              <a:t>highly</a:t>
            </a:r>
            <a:r>
              <a:rPr lang="nl-BE" dirty="0" smtClean="0"/>
              <a:t> </a:t>
            </a:r>
            <a:r>
              <a:rPr lang="nl-BE" dirty="0" err="1" smtClean="0"/>
              <a:t>educated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r>
              <a:rPr lang="nl-BE" dirty="0" smtClean="0"/>
              <a:t> </a:t>
            </a:r>
            <a:r>
              <a:rPr lang="nl-BE" dirty="0" err="1" smtClean="0"/>
              <a:t>left</a:t>
            </a:r>
            <a:r>
              <a:rPr lang="nl-BE" dirty="0" smtClean="0"/>
              <a:t> </a:t>
            </a:r>
            <a:r>
              <a:rPr lang="nl-BE" dirty="0" err="1" smtClean="0"/>
              <a:t>Britain</a:t>
            </a:r>
            <a:r>
              <a:rPr lang="nl-BE" dirty="0" smtClean="0"/>
              <a:t> </a:t>
            </a:r>
            <a:r>
              <a:rPr lang="nl-BE" dirty="0" err="1" smtClean="0"/>
              <a:t>during</a:t>
            </a:r>
            <a:r>
              <a:rPr lang="nl-BE" dirty="0" smtClean="0"/>
              <a:t> the last decade and  </a:t>
            </a:r>
            <a:r>
              <a:rPr lang="nl-BE" dirty="0" err="1" smtClean="0"/>
              <a:t>it’s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just</a:t>
            </a:r>
            <a:r>
              <a:rPr lang="nl-BE" dirty="0" smtClean="0"/>
              <a:t>……</a:t>
            </a:r>
          </a:p>
          <a:p>
            <a:pPr lvl="1"/>
            <a:endParaRPr lang="nl-BE" dirty="0" smtClean="0"/>
          </a:p>
          <a:p>
            <a:pPr lvl="0" eaLnBrk="1" latinLnBrk="0" hangingPunct="1"/>
            <a:endParaRPr dirty="0"/>
          </a:p>
          <a:p>
            <a:pPr marL="0" lvl="0" indent="0" eaLnBrk="1" latinLnBrk="0" hangingPunct="1">
              <a:buNone/>
            </a:pPr>
            <a:endParaRPr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On an international level</a:t>
            </a:r>
            <a:endParaRPr kumimoji="0" lang="en-US" dirty="0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http://static.guim.co.uk/sys-images/Lifeandhealth/Pix/pictures/2009/5/22/1242994277242/Elderly-woman-relaxing-in-001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920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Only 125.000 are over 60</a:t>
            </a:r>
          </a:p>
          <a:p>
            <a:pPr lvl="1"/>
            <a:r>
              <a:rPr lang="en-US" sz="2800" dirty="0" smtClean="0"/>
              <a:t>Nearly 2.000.000 between 25-44</a:t>
            </a:r>
          </a:p>
          <a:p>
            <a:pPr lvl="1"/>
            <a:r>
              <a:rPr lang="en-US" sz="2800" dirty="0" smtClean="0"/>
              <a:t>Nearly 900.000 between 15-24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Why?</a:t>
            </a:r>
          </a:p>
          <a:p>
            <a:pPr lvl="2"/>
            <a:r>
              <a:rPr lang="en-US" sz="2800" dirty="0" smtClean="0"/>
              <a:t>Less stress</a:t>
            </a:r>
          </a:p>
          <a:p>
            <a:pPr lvl="2"/>
            <a:r>
              <a:rPr lang="en-US" sz="2800" dirty="0" smtClean="0"/>
              <a:t>Less taxes</a:t>
            </a:r>
          </a:p>
          <a:p>
            <a:pPr lvl="1"/>
            <a:endParaRPr lang="en-US" sz="2800" dirty="0" smtClean="0"/>
          </a:p>
          <a:p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Consequences:</a:t>
            </a:r>
          </a:p>
          <a:p>
            <a:pPr lvl="3"/>
            <a:r>
              <a:rPr lang="en-US" sz="2800" dirty="0" smtClean="0"/>
              <a:t>Similar to regional migration</a:t>
            </a:r>
          </a:p>
          <a:p>
            <a:pPr lvl="3"/>
            <a:r>
              <a:rPr lang="en-US" sz="2800" dirty="0" smtClean="0"/>
              <a:t> + British taxpayers paid for their education</a:t>
            </a:r>
          </a:p>
          <a:p>
            <a:pPr lvl="3"/>
            <a:r>
              <a:rPr lang="en-US" sz="2800" dirty="0" smtClean="0"/>
              <a:t>Skills shortage in following sectors</a:t>
            </a:r>
          </a:p>
          <a:p>
            <a:pPr lvl="4"/>
            <a:r>
              <a:rPr lang="en-US" sz="2700" dirty="0" smtClean="0"/>
              <a:t>Pharmaceutical</a:t>
            </a:r>
          </a:p>
          <a:p>
            <a:pPr lvl="4"/>
            <a:r>
              <a:rPr lang="en-US" sz="2700" dirty="0" smtClean="0"/>
              <a:t>Engineering</a:t>
            </a:r>
          </a:p>
          <a:p>
            <a:pPr lvl="4"/>
            <a:r>
              <a:rPr lang="en-US" sz="2700" dirty="0" smtClean="0"/>
              <a:t>Creative</a:t>
            </a:r>
          </a:p>
          <a:p>
            <a:pPr lvl="4"/>
            <a:r>
              <a:rPr lang="en-US" sz="2700" dirty="0" smtClean="0"/>
              <a:t>Health</a:t>
            </a:r>
          </a:p>
          <a:p>
            <a:pPr lvl="4"/>
            <a:r>
              <a:rPr lang="en-US" sz="2700" dirty="0" smtClean="0"/>
              <a:t>Education</a:t>
            </a:r>
          </a:p>
          <a:p>
            <a:pPr lvl="4"/>
            <a:endParaRPr lang="en-US" sz="2700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latinLnBrk="0" hangingPunct="1">
              <a:buNone/>
            </a:pPr>
            <a:r>
              <a:rPr dirty="0" err="1"/>
              <a:t>Babyboom</a:t>
            </a:r>
            <a:r>
              <a:rPr dirty="0"/>
              <a:t> generation</a:t>
            </a:r>
          </a:p>
          <a:p>
            <a:pPr marL="0" lvl="0" indent="0" eaLnBrk="1" latinLnBrk="0" hangingPunct="1">
              <a:buNone/>
            </a:pPr>
            <a:endParaRPr dirty="0"/>
          </a:p>
          <a:p>
            <a:pPr marL="0" lvl="0" indent="0" eaLnBrk="1" latinLnBrk="0" hangingPunct="1">
              <a:buNone/>
            </a:pPr>
            <a:r>
              <a:rPr dirty="0"/>
              <a:t>More </a:t>
            </a:r>
            <a:r>
              <a:rPr dirty="0" smtClean="0"/>
              <a:t>job</a:t>
            </a:r>
            <a:r>
              <a:rPr lang="nl-BE" dirty="0" smtClean="0"/>
              <a:t> </a:t>
            </a:r>
            <a:r>
              <a:rPr dirty="0" smtClean="0"/>
              <a:t>opportunities </a:t>
            </a:r>
            <a:r>
              <a:rPr dirty="0"/>
              <a:t>for younger generations</a:t>
            </a:r>
          </a:p>
          <a:p>
            <a:pPr marL="0" lvl="0" indent="0" eaLnBrk="1" latinLnBrk="0" hangingPunct="1">
              <a:buNone/>
            </a:pPr>
            <a:endParaRPr dirty="0"/>
          </a:p>
          <a:p>
            <a:pPr marL="0" lvl="0" indent="0" eaLnBrk="1" latinLnBrk="0" hangingPunct="1">
              <a:buNone/>
            </a:pPr>
            <a:r>
              <a:rPr dirty="0"/>
              <a:t>Harder for companies to find skilled workers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Future</a:t>
            </a:r>
            <a:endParaRPr kumimoji="0" lang="en-US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r>
              <a:rPr lang="nl-BE" dirty="0" err="1" smtClean="0"/>
              <a:t>Consider</a:t>
            </a:r>
            <a:r>
              <a:rPr lang="nl-BE" dirty="0" smtClean="0"/>
              <a:t> the smaller </a:t>
            </a:r>
            <a:r>
              <a:rPr lang="nl-BE" dirty="0" err="1" smtClean="0"/>
              <a:t>regions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looking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 job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Field of expertise</a:t>
            </a:r>
          </a:p>
          <a:p>
            <a:endParaRPr lang="nl-BE" dirty="0" smtClean="0"/>
          </a:p>
          <a:p>
            <a:r>
              <a:rPr lang="nl-BE" dirty="0" smtClean="0"/>
              <a:t> Love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 smtClean="0"/>
          </a:p>
          <a:p>
            <a:pPr lvl="1"/>
            <a:r>
              <a:rPr lang="nl-BE" smtClean="0"/>
              <a:t>AND</a:t>
            </a:r>
            <a:endParaRPr lang="nl-BE" dirty="0" smtClean="0"/>
          </a:p>
          <a:p>
            <a:r>
              <a:rPr lang="nl-BE" dirty="0" err="1" smtClean="0"/>
              <a:t>Make</a:t>
            </a:r>
            <a:r>
              <a:rPr lang="nl-BE" dirty="0" smtClean="0"/>
              <a:t> </a:t>
            </a:r>
            <a:r>
              <a:rPr lang="nl-BE" dirty="0" err="1" smtClean="0"/>
              <a:t>sure</a:t>
            </a:r>
            <a:r>
              <a:rPr lang="nl-BE" dirty="0" smtClean="0"/>
              <a:t> </a:t>
            </a:r>
            <a:r>
              <a:rPr lang="nl-BE" dirty="0" err="1" smtClean="0"/>
              <a:t>there</a:t>
            </a:r>
            <a:r>
              <a:rPr lang="nl-BE" dirty="0" smtClean="0"/>
              <a:t> is </a:t>
            </a:r>
            <a:r>
              <a:rPr lang="nl-BE" dirty="0" err="1" smtClean="0"/>
              <a:t>enough</a:t>
            </a:r>
            <a:r>
              <a:rPr lang="nl-BE" dirty="0" smtClean="0"/>
              <a:t> time </a:t>
            </a:r>
            <a:r>
              <a:rPr lang="nl-BE" dirty="0" err="1" smtClean="0"/>
              <a:t>left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friends</a:t>
            </a:r>
            <a:r>
              <a:rPr lang="nl-BE" dirty="0" smtClean="0"/>
              <a:t>, </a:t>
            </a:r>
            <a:r>
              <a:rPr lang="nl-BE" dirty="0" err="1" smtClean="0"/>
              <a:t>family</a:t>
            </a:r>
            <a:r>
              <a:rPr lang="nl-BE" dirty="0" smtClean="0"/>
              <a:t> …….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Future</a:t>
            </a:r>
            <a:endParaRPr lang="nl-BE" dirty="0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Leaving</a:t>
            </a:r>
            <a:r>
              <a:rPr lang="nl-BE" dirty="0" smtClean="0"/>
              <a:t> </a:t>
            </a:r>
            <a:r>
              <a:rPr lang="nl-BE" dirty="0" err="1" smtClean="0"/>
              <a:t>or</a:t>
            </a:r>
            <a:r>
              <a:rPr lang="nl-BE" dirty="0" smtClean="0"/>
              <a:t> </a:t>
            </a:r>
            <a:r>
              <a:rPr lang="nl-BE" dirty="0" err="1" smtClean="0"/>
              <a:t>staying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stay</a:t>
            </a:r>
            <a:r>
              <a:rPr lang="nl-BE" dirty="0" smtClean="0"/>
              <a:t> ( </a:t>
            </a:r>
            <a:r>
              <a:rPr lang="nl-BE" dirty="0" err="1" smtClean="0"/>
              <a:t>or</a:t>
            </a:r>
            <a:r>
              <a:rPr lang="nl-BE" dirty="0" smtClean="0"/>
              <a:t> </a:t>
            </a:r>
            <a:r>
              <a:rPr lang="nl-BE" dirty="0" err="1" smtClean="0"/>
              <a:t>come</a:t>
            </a:r>
            <a:r>
              <a:rPr lang="nl-BE" dirty="0" smtClean="0"/>
              <a:t> back)</a:t>
            </a:r>
            <a:endParaRPr lang="nl-BE" dirty="0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787265" y="6488668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Isabelle van tomme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29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http://static0.demorgen.be/static/photo/2012/0/10/10/20120407084627/media_xl_47465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88832" cy="451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JL-OMLAAG 7"/>
          <p:cNvSpPr/>
          <p:nvPr/>
        </p:nvSpPr>
        <p:spPr>
          <a:xfrm rot="19366635">
            <a:off x="1254718" y="785798"/>
            <a:ext cx="1152128" cy="1800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 </a:t>
            </a:r>
          </a:p>
          <a:p>
            <a:pPr>
              <a:buNone/>
            </a:pPr>
            <a:r>
              <a:rPr lang="nl-BE" dirty="0" err="1" smtClean="0"/>
              <a:t>On</a:t>
            </a:r>
            <a:r>
              <a:rPr lang="nl-BE" dirty="0" smtClean="0"/>
              <a:t> a </a:t>
            </a:r>
            <a:r>
              <a:rPr lang="nl-BE" dirty="0" err="1" smtClean="0"/>
              <a:t>national</a:t>
            </a:r>
            <a:r>
              <a:rPr lang="nl-BE" dirty="0" smtClean="0"/>
              <a:t> level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err="1" smtClean="0"/>
              <a:t>Brain</a:t>
            </a:r>
            <a:r>
              <a:rPr lang="nl-BE" dirty="0" smtClean="0"/>
              <a:t> </a:t>
            </a:r>
            <a:r>
              <a:rPr lang="nl-BE" dirty="0" err="1" smtClean="0"/>
              <a:t>drain</a:t>
            </a:r>
            <a:r>
              <a:rPr lang="nl-BE" dirty="0" smtClean="0"/>
              <a:t> (</a:t>
            </a:r>
            <a:r>
              <a:rPr lang="nl-BE" dirty="0" err="1" smtClean="0"/>
              <a:t>brains</a:t>
            </a:r>
            <a:r>
              <a:rPr lang="nl-BE" dirty="0" smtClean="0"/>
              <a:t>=</a:t>
            </a:r>
            <a:r>
              <a:rPr lang="nl-BE" dirty="0" err="1" smtClean="0"/>
              <a:t>natural</a:t>
            </a:r>
            <a:r>
              <a:rPr lang="nl-BE" dirty="0" smtClean="0"/>
              <a:t> resources)</a:t>
            </a:r>
          </a:p>
          <a:p>
            <a:r>
              <a:rPr lang="nl-BE" dirty="0" smtClean="0"/>
              <a:t>War </a:t>
            </a:r>
            <a:r>
              <a:rPr lang="nl-BE" dirty="0" err="1" smtClean="0"/>
              <a:t>for</a:t>
            </a:r>
            <a:r>
              <a:rPr lang="nl-BE" dirty="0" smtClean="0"/>
              <a:t> talent </a:t>
            </a:r>
          </a:p>
          <a:p>
            <a:endParaRPr lang="nl-BE" dirty="0" smtClean="0"/>
          </a:p>
          <a:p>
            <a:r>
              <a:rPr lang="nl-BE" dirty="0" err="1" smtClean="0"/>
              <a:t>Communication</a:t>
            </a:r>
            <a:r>
              <a:rPr lang="nl-BE" dirty="0" smtClean="0"/>
              <a:t> (image/</a:t>
            </a:r>
            <a:r>
              <a:rPr lang="nl-BE" dirty="0" err="1" smtClean="0"/>
              <a:t>identity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Starting</a:t>
            </a:r>
            <a:r>
              <a:rPr lang="nl-BE" dirty="0" smtClean="0"/>
              <a:t> point: research project</a:t>
            </a:r>
            <a:endParaRPr lang="nl-BE" dirty="0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5472608"/>
          </a:xfrm>
        </p:spPr>
        <p:txBody>
          <a:bodyPr/>
          <a:lstStyle/>
          <a:p>
            <a:r>
              <a:rPr lang="nl-BE" dirty="0" smtClean="0"/>
              <a:t>Paradox</a:t>
            </a:r>
          </a:p>
          <a:p>
            <a:pPr marL="850392" lvl="1" indent="-457200">
              <a:buAutoNum type="arabicPeriod"/>
            </a:pPr>
            <a:r>
              <a:rPr lang="nl-BE" dirty="0" err="1" smtClean="0"/>
              <a:t>Youth</a:t>
            </a:r>
            <a:r>
              <a:rPr lang="nl-BE" dirty="0" smtClean="0"/>
              <a:t> </a:t>
            </a:r>
            <a:r>
              <a:rPr lang="nl-BE" dirty="0" err="1" smtClean="0"/>
              <a:t>unemployment</a:t>
            </a:r>
            <a:endParaRPr lang="nl-BE" dirty="0" smtClean="0"/>
          </a:p>
          <a:p>
            <a:pPr marL="850392" lvl="1" indent="-457200">
              <a:buNone/>
            </a:pPr>
            <a:endParaRPr lang="nl-BE" dirty="0" smtClean="0"/>
          </a:p>
          <a:p>
            <a:pPr marL="850392" lvl="1" indent="-457200">
              <a:buNone/>
            </a:pPr>
            <a:endParaRPr lang="nl-BE" dirty="0" smtClean="0"/>
          </a:p>
          <a:p>
            <a:pPr lvl="2"/>
            <a:endParaRPr lang="nl-BE" dirty="0" smtClean="0"/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 smtClean="0"/>
          </a:p>
          <a:p>
            <a:pPr lvl="2">
              <a:buNone/>
            </a:pPr>
            <a:endParaRPr lang="nl-BE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5076056" y="6211669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Source</a:t>
            </a:r>
            <a:r>
              <a:rPr lang="nl-BE" dirty="0" smtClean="0"/>
              <a:t>:</a:t>
            </a:r>
            <a:r>
              <a:rPr lang="nl-BE" dirty="0" smtClean="0">
                <a:hlinkClick r:id="rId3"/>
              </a:rPr>
              <a:t>http://</a:t>
            </a:r>
            <a:r>
              <a:rPr lang="nl-BE" dirty="0" err="1" smtClean="0">
                <a:hlinkClick r:id="rId3"/>
              </a:rPr>
              <a:t>epp.eurostat.ec.europa.eu</a:t>
            </a:r>
            <a:endParaRPr lang="nl-BE" dirty="0"/>
          </a:p>
        </p:txBody>
      </p:sp>
      <p:pic>
        <p:nvPicPr>
          <p:cNvPr id="8" name="Afbeelding 7" descr="http://www.express.be/pictures/lowres/web/misc/youth_unemployment_europe_2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24744"/>
            <a:ext cx="55446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 lvl="1">
              <a:buFontTx/>
              <a:buChar char="-"/>
            </a:pPr>
            <a:endParaRPr lang="nl-BE" dirty="0" smtClean="0"/>
          </a:p>
          <a:p>
            <a:pPr lvl="1">
              <a:buFontTx/>
              <a:buChar char="-"/>
            </a:pPr>
            <a:endParaRPr lang="nl-BE" dirty="0" smtClean="0"/>
          </a:p>
          <a:p>
            <a:pPr lvl="1">
              <a:buNone/>
            </a:pPr>
            <a:r>
              <a:rPr lang="nl-BE" sz="2400" dirty="0" smtClean="0"/>
              <a:t>2</a:t>
            </a:r>
            <a:r>
              <a:rPr lang="nl-BE" sz="2800" dirty="0" smtClean="0"/>
              <a:t>. </a:t>
            </a:r>
            <a:r>
              <a:rPr lang="nl-BE" sz="2800" dirty="0" err="1" smtClean="0"/>
              <a:t>Unfilled</a:t>
            </a:r>
            <a:r>
              <a:rPr lang="nl-BE" sz="2800" dirty="0" smtClean="0"/>
              <a:t> job </a:t>
            </a:r>
            <a:r>
              <a:rPr lang="nl-BE" sz="2800" dirty="0" err="1" smtClean="0"/>
              <a:t>vacancies</a:t>
            </a:r>
            <a:r>
              <a:rPr lang="nl-BE" sz="2800" dirty="0" smtClean="0"/>
              <a:t>/</a:t>
            </a:r>
            <a:r>
              <a:rPr lang="nl-BE" sz="2800" dirty="0" err="1" smtClean="0"/>
              <a:t>skills</a:t>
            </a:r>
            <a:r>
              <a:rPr lang="nl-BE" sz="2800" dirty="0" smtClean="0"/>
              <a:t> </a:t>
            </a:r>
            <a:r>
              <a:rPr lang="nl-BE" sz="2800" dirty="0" err="1" smtClean="0"/>
              <a:t>shortage</a:t>
            </a:r>
            <a:endParaRPr lang="nl-BE" sz="2800" dirty="0" smtClean="0"/>
          </a:p>
          <a:p>
            <a:pPr lvl="1">
              <a:buNone/>
            </a:pPr>
            <a:endParaRPr lang="nl-BE" sz="2800" dirty="0" smtClean="0"/>
          </a:p>
          <a:p>
            <a:pPr lvl="1">
              <a:buFontTx/>
              <a:buChar char="-"/>
            </a:pPr>
            <a:r>
              <a:rPr lang="nl-BE" sz="2800" dirty="0" err="1" smtClean="0"/>
              <a:t>Causes</a:t>
            </a:r>
            <a:r>
              <a:rPr lang="nl-BE" sz="2800" dirty="0" smtClean="0"/>
              <a:t> are </a:t>
            </a:r>
            <a:r>
              <a:rPr lang="nl-BE" sz="2800" dirty="0" err="1" smtClean="0"/>
              <a:t>a.o</a:t>
            </a:r>
            <a:r>
              <a:rPr lang="nl-BE" sz="2800" dirty="0" smtClean="0"/>
              <a:t>.</a:t>
            </a:r>
          </a:p>
          <a:p>
            <a:pPr lvl="1"/>
            <a:endParaRPr lang="nl-BE" sz="2800" dirty="0" smtClean="0"/>
          </a:p>
          <a:p>
            <a:pPr lvl="2"/>
            <a:r>
              <a:rPr lang="nl-BE" sz="2800" dirty="0" err="1" smtClean="0"/>
              <a:t>Skills</a:t>
            </a:r>
            <a:r>
              <a:rPr lang="nl-BE" sz="2800" dirty="0" smtClean="0"/>
              <a:t> mismatch</a:t>
            </a:r>
          </a:p>
          <a:p>
            <a:pPr lvl="2"/>
            <a:r>
              <a:rPr lang="nl-BE" sz="2800" dirty="0" err="1" smtClean="0"/>
              <a:t>Migration</a:t>
            </a:r>
            <a:r>
              <a:rPr lang="nl-BE" sz="2800" dirty="0" smtClean="0"/>
              <a:t> to </a:t>
            </a:r>
            <a:r>
              <a:rPr lang="nl-BE" sz="2800" dirty="0" err="1" smtClean="0"/>
              <a:t>bigger</a:t>
            </a:r>
            <a:r>
              <a:rPr lang="nl-BE" sz="2800" dirty="0" smtClean="0"/>
              <a:t> </a:t>
            </a:r>
            <a:r>
              <a:rPr lang="nl-BE" sz="2800" dirty="0" err="1" smtClean="0"/>
              <a:t>cities</a:t>
            </a:r>
            <a:endParaRPr lang="nl-BE" sz="2800" dirty="0"/>
          </a:p>
        </p:txBody>
      </p:sp>
      <p:pic>
        <p:nvPicPr>
          <p:cNvPr id="5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Economic</a:t>
            </a:r>
            <a:endParaRPr lang="nl-BE" dirty="0" smtClean="0"/>
          </a:p>
          <a:p>
            <a:pPr lvl="1"/>
            <a:r>
              <a:rPr lang="nl-BE" dirty="0" err="1" smtClean="0"/>
              <a:t>Innovation</a:t>
            </a:r>
            <a:endParaRPr lang="nl-BE" dirty="0" smtClean="0"/>
          </a:p>
          <a:p>
            <a:pPr lvl="1"/>
            <a:r>
              <a:rPr lang="nl-BE" dirty="0" err="1" smtClean="0"/>
              <a:t>Housing</a:t>
            </a:r>
            <a:endParaRPr lang="nl-BE" dirty="0" smtClean="0"/>
          </a:p>
          <a:p>
            <a:pPr lvl="1"/>
            <a:r>
              <a:rPr lang="nl-BE" dirty="0" err="1" smtClean="0"/>
              <a:t>Working</a:t>
            </a:r>
            <a:endParaRPr lang="nl-BE" dirty="0" smtClean="0"/>
          </a:p>
          <a:p>
            <a:pPr lvl="1"/>
            <a:r>
              <a:rPr lang="nl-BE" dirty="0" err="1" smtClean="0"/>
              <a:t>Spending</a:t>
            </a:r>
            <a:endParaRPr lang="nl-BE" dirty="0" smtClean="0"/>
          </a:p>
          <a:p>
            <a:pPr lvl="1"/>
            <a:r>
              <a:rPr lang="nl-BE" dirty="0" err="1" smtClean="0"/>
              <a:t>Studying</a:t>
            </a:r>
            <a:endParaRPr lang="nl-BE" dirty="0" smtClean="0"/>
          </a:p>
          <a:p>
            <a:r>
              <a:rPr lang="nl-BE" dirty="0" err="1" smtClean="0"/>
              <a:t>Socio-cultural</a:t>
            </a:r>
            <a:endParaRPr lang="nl-BE" dirty="0" smtClean="0"/>
          </a:p>
          <a:p>
            <a:r>
              <a:rPr lang="nl-BE" dirty="0" err="1" smtClean="0"/>
              <a:t>Environmental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Consequences</a:t>
            </a:r>
            <a:endParaRPr lang="nl-BE" dirty="0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Love of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life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Culture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Job </a:t>
            </a:r>
            <a:r>
              <a:rPr lang="nl-BE" dirty="0" err="1" smtClean="0"/>
              <a:t>opportunities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salary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…………..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leave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Love of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life</a:t>
            </a:r>
            <a:r>
              <a:rPr lang="nl-BE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Culture ?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Job </a:t>
            </a:r>
            <a:r>
              <a:rPr lang="nl-BE" dirty="0" err="1" smtClean="0"/>
              <a:t>opportunities</a:t>
            </a:r>
            <a:r>
              <a:rPr lang="nl-BE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salary</a:t>
            </a:r>
            <a:r>
              <a:rPr lang="nl-BE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…………..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Stress</a:t>
            </a:r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Pollution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smtClean="0"/>
              <a:t>Noise</a:t>
            </a: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What</a:t>
            </a:r>
            <a:r>
              <a:rPr lang="nl-BE" dirty="0" smtClean="0"/>
              <a:t> is </a:t>
            </a:r>
            <a:r>
              <a:rPr lang="nl-BE" dirty="0" err="1" smtClean="0"/>
              <a:t>there</a:t>
            </a:r>
            <a:r>
              <a:rPr lang="nl-BE" dirty="0" smtClean="0"/>
              <a:t> to </a:t>
            </a:r>
            <a:r>
              <a:rPr lang="nl-BE" dirty="0" err="1" smtClean="0"/>
              <a:t>get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4" name="Picture 2" descr="https://start.howest.be/StrategieCommunicatie/Communicatie/Howest%20logos/HOWEST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199446"/>
            <a:ext cx="1428728" cy="65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</TotalTime>
  <Words>266</Words>
  <Application>Microsoft Office PowerPoint</Application>
  <PresentationFormat>On-screen Show (4:3)</PresentationFormat>
  <Paragraphs>106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</vt:lpstr>
      <vt:lpstr>Leaving or staying?</vt:lpstr>
      <vt:lpstr>Leaving or staying?</vt:lpstr>
      <vt:lpstr>PowerPoint Presentation</vt:lpstr>
      <vt:lpstr>Starting point: research project</vt:lpstr>
      <vt:lpstr>PowerPoint Presentation</vt:lpstr>
      <vt:lpstr>PowerPoint Presentation</vt:lpstr>
      <vt:lpstr>Consequences</vt:lpstr>
      <vt:lpstr>Why leave?</vt:lpstr>
      <vt:lpstr>What is there to get?</vt:lpstr>
      <vt:lpstr>PowerPoint Presentation</vt:lpstr>
      <vt:lpstr>On an international level</vt:lpstr>
      <vt:lpstr>PowerPoint Presentation</vt:lpstr>
      <vt:lpstr>PowerPoint Presentation</vt:lpstr>
      <vt:lpstr>PowerPoint Presentation</vt:lpstr>
      <vt:lpstr>Future</vt:lpstr>
      <vt:lpstr>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or staying?</dc:title>
  <dc:creator>bella</dc:creator>
  <cp:lastModifiedBy>Security</cp:lastModifiedBy>
  <cp:revision>33</cp:revision>
  <dcterms:created xsi:type="dcterms:W3CDTF">2013-11-25T08:33:48Z</dcterms:created>
  <dcterms:modified xsi:type="dcterms:W3CDTF">2013-11-28T11:11:36Z</dcterms:modified>
</cp:coreProperties>
</file>