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9"/>
  </p:notesMasterIdLst>
  <p:sldIdLst>
    <p:sldId id="256" r:id="rId7"/>
    <p:sldId id="257" r:id="rId8"/>
    <p:sldId id="258" r:id="rId9"/>
    <p:sldId id="259" r:id="rId10"/>
    <p:sldId id="260" r:id="rId11"/>
    <p:sldId id="264" r:id="rId12"/>
    <p:sldId id="266" r:id="rId13"/>
    <p:sldId id="267" r:id="rId14"/>
    <p:sldId id="261" r:id="rId15"/>
    <p:sldId id="265" r:id="rId16"/>
    <p:sldId id="262" r:id="rId17"/>
    <p:sldId id="263" r:id="rId18"/>
  </p:sldIdLst>
  <p:sldSz cx="12192000" cy="6858000"/>
  <p:notesSz cx="6858000" cy="9144000"/>
  <p:custDataLst>
    <p:tags r:id="rId20"/>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1">
          <p15:clr>
            <a:srgbClr val="A4A3A4"/>
          </p15:clr>
        </p15:guide>
        <p15:guide id="2" pos="11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49"/>
    <a:srgbClr val="002757"/>
    <a:srgbClr val="E5064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73AAF-7620-4860-BB42-EA3AC9540760}" v="8" dt="2023-11-09T09:14:55.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250" d="100"/>
          <a:sy n="250" d="100"/>
        </p:scale>
        <p:origin x="204" y="564"/>
      </p:cViewPr>
      <p:guideLst>
        <p:guide orient="horz" pos="911"/>
        <p:guide pos="11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mund Leducq" userId="f186d745-7eae-4d3a-b2b0-ef6a8ce6ff3d" providerId="ADAL" clId="{00D73AAF-7620-4860-BB42-EA3AC9540760}"/>
    <pc:docChg chg="undo custSel addSld delSld modSld sldOrd">
      <pc:chgData name="Siegmund Leducq" userId="f186d745-7eae-4d3a-b2b0-ef6a8ce6ff3d" providerId="ADAL" clId="{00D73AAF-7620-4860-BB42-EA3AC9540760}" dt="2023-11-09T09:53:54.517" v="3346" actId="1035"/>
      <pc:docMkLst>
        <pc:docMk/>
      </pc:docMkLst>
      <pc:sldChg chg="modSp mod">
        <pc:chgData name="Siegmund Leducq" userId="f186d745-7eae-4d3a-b2b0-ef6a8ce6ff3d" providerId="ADAL" clId="{00D73AAF-7620-4860-BB42-EA3AC9540760}" dt="2023-11-09T09:12:25.816" v="3189" actId="114"/>
        <pc:sldMkLst>
          <pc:docMk/>
          <pc:sldMk cId="3767714964" sldId="257"/>
        </pc:sldMkLst>
        <pc:spChg chg="mod">
          <ac:chgData name="Siegmund Leducq" userId="f186d745-7eae-4d3a-b2b0-ef6a8ce6ff3d" providerId="ADAL" clId="{00D73AAF-7620-4860-BB42-EA3AC9540760}" dt="2023-11-09T09:12:25.816" v="3189" actId="114"/>
          <ac:spMkLst>
            <pc:docMk/>
            <pc:sldMk cId="3767714964" sldId="257"/>
            <ac:spMk id="2" creationId="{2F96F166-82A1-A34C-41AA-CAF5FEB00037}"/>
          </ac:spMkLst>
        </pc:spChg>
      </pc:sldChg>
      <pc:sldChg chg="modSp mod">
        <pc:chgData name="Siegmund Leducq" userId="f186d745-7eae-4d3a-b2b0-ef6a8ce6ff3d" providerId="ADAL" clId="{00D73AAF-7620-4860-BB42-EA3AC9540760}" dt="2023-11-09T09:20:15.296" v="3258" actId="20577"/>
        <pc:sldMkLst>
          <pc:docMk/>
          <pc:sldMk cId="859509635" sldId="259"/>
        </pc:sldMkLst>
        <pc:spChg chg="mod">
          <ac:chgData name="Siegmund Leducq" userId="f186d745-7eae-4d3a-b2b0-ef6a8ce6ff3d" providerId="ADAL" clId="{00D73AAF-7620-4860-BB42-EA3AC9540760}" dt="2023-11-09T09:20:15.296" v="3258" actId="20577"/>
          <ac:spMkLst>
            <pc:docMk/>
            <pc:sldMk cId="859509635" sldId="259"/>
            <ac:spMk id="2" creationId="{2F96F166-82A1-A34C-41AA-CAF5FEB00037}"/>
          </ac:spMkLst>
        </pc:spChg>
      </pc:sldChg>
      <pc:sldChg chg="addSp delSp modSp add mod">
        <pc:chgData name="Siegmund Leducq" userId="f186d745-7eae-4d3a-b2b0-ef6a8ce6ff3d" providerId="ADAL" clId="{00D73AAF-7620-4860-BB42-EA3AC9540760}" dt="2023-11-09T09:14:50.571" v="3205" actId="21"/>
        <pc:sldMkLst>
          <pc:docMk/>
          <pc:sldMk cId="538095904" sldId="260"/>
        </pc:sldMkLst>
        <pc:spChg chg="mod">
          <ac:chgData name="Siegmund Leducq" userId="f186d745-7eae-4d3a-b2b0-ef6a8ce6ff3d" providerId="ADAL" clId="{00D73AAF-7620-4860-BB42-EA3AC9540760}" dt="2023-11-09T07:28:58.002" v="1416" actId="20577"/>
          <ac:spMkLst>
            <pc:docMk/>
            <pc:sldMk cId="538095904" sldId="260"/>
            <ac:spMk id="2" creationId="{2F96F166-82A1-A34C-41AA-CAF5FEB00037}"/>
          </ac:spMkLst>
        </pc:spChg>
        <pc:picChg chg="add del mod">
          <ac:chgData name="Siegmund Leducq" userId="f186d745-7eae-4d3a-b2b0-ef6a8ce6ff3d" providerId="ADAL" clId="{00D73AAF-7620-4860-BB42-EA3AC9540760}" dt="2023-11-09T08:22:23.188" v="2479" actId="22"/>
          <ac:picMkLst>
            <pc:docMk/>
            <pc:sldMk cId="538095904" sldId="260"/>
            <ac:picMk id="4" creationId="{036FF984-D3E5-9144-91B9-4A68134171D0}"/>
          </ac:picMkLst>
        </pc:picChg>
        <pc:picChg chg="add del mod">
          <ac:chgData name="Siegmund Leducq" userId="f186d745-7eae-4d3a-b2b0-ef6a8ce6ff3d" providerId="ADAL" clId="{00D73AAF-7620-4860-BB42-EA3AC9540760}" dt="2023-11-09T08:24:22.830" v="2486" actId="478"/>
          <ac:picMkLst>
            <pc:docMk/>
            <pc:sldMk cId="538095904" sldId="260"/>
            <ac:picMk id="6" creationId="{C9567A8B-5991-E7B5-A18A-8E5B39CE0596}"/>
          </ac:picMkLst>
        </pc:picChg>
        <pc:picChg chg="add del mod">
          <ac:chgData name="Siegmund Leducq" userId="f186d745-7eae-4d3a-b2b0-ef6a8ce6ff3d" providerId="ADAL" clId="{00D73AAF-7620-4860-BB42-EA3AC9540760}" dt="2023-11-09T08:26:52.612" v="2527" actId="478"/>
          <ac:picMkLst>
            <pc:docMk/>
            <pc:sldMk cId="538095904" sldId="260"/>
            <ac:picMk id="8" creationId="{89A39CAF-E4C9-07F4-846E-849258160271}"/>
          </ac:picMkLst>
        </pc:picChg>
        <pc:picChg chg="add del mod">
          <ac:chgData name="Siegmund Leducq" userId="f186d745-7eae-4d3a-b2b0-ef6a8ce6ff3d" providerId="ADAL" clId="{00D73AAF-7620-4860-BB42-EA3AC9540760}" dt="2023-11-09T09:14:50.571" v="3205" actId="21"/>
          <ac:picMkLst>
            <pc:docMk/>
            <pc:sldMk cId="538095904" sldId="260"/>
            <ac:picMk id="10" creationId="{07506FE2-9647-0036-498A-DDE207588D68}"/>
          </ac:picMkLst>
        </pc:picChg>
      </pc:sldChg>
      <pc:sldChg chg="addSp delSp modSp add mod">
        <pc:chgData name="Siegmund Leducq" userId="f186d745-7eae-4d3a-b2b0-ef6a8ce6ff3d" providerId="ADAL" clId="{00D73AAF-7620-4860-BB42-EA3AC9540760}" dt="2023-11-09T09:06:29.830" v="3124" actId="404"/>
        <pc:sldMkLst>
          <pc:docMk/>
          <pc:sldMk cId="3669295275" sldId="261"/>
        </pc:sldMkLst>
        <pc:spChg chg="mod">
          <ac:chgData name="Siegmund Leducq" userId="f186d745-7eae-4d3a-b2b0-ef6a8ce6ff3d" providerId="ADAL" clId="{00D73AAF-7620-4860-BB42-EA3AC9540760}" dt="2023-11-09T09:06:29.830" v="3124" actId="404"/>
          <ac:spMkLst>
            <pc:docMk/>
            <pc:sldMk cId="3669295275" sldId="261"/>
            <ac:spMk id="2" creationId="{2F96F166-82A1-A34C-41AA-CAF5FEB00037}"/>
          </ac:spMkLst>
        </pc:spChg>
        <pc:picChg chg="add del mod">
          <ac:chgData name="Siegmund Leducq" userId="f186d745-7eae-4d3a-b2b0-ef6a8ce6ff3d" providerId="ADAL" clId="{00D73AAF-7620-4860-BB42-EA3AC9540760}" dt="2023-11-09T08:05:28.407" v="2439" actId="478"/>
          <ac:picMkLst>
            <pc:docMk/>
            <pc:sldMk cId="3669295275" sldId="261"/>
            <ac:picMk id="4" creationId="{E002BDE5-3E5C-B0FB-49B0-1542A59B7701}"/>
          </ac:picMkLst>
        </pc:picChg>
        <pc:picChg chg="add del mod">
          <ac:chgData name="Siegmund Leducq" userId="f186d745-7eae-4d3a-b2b0-ef6a8ce6ff3d" providerId="ADAL" clId="{00D73AAF-7620-4860-BB42-EA3AC9540760}" dt="2023-11-09T08:56:34.965" v="2709" actId="478"/>
          <ac:picMkLst>
            <pc:docMk/>
            <pc:sldMk cId="3669295275" sldId="261"/>
            <ac:picMk id="6" creationId="{6352D258-F6FB-EC7F-3851-3133CE1E202A}"/>
          </ac:picMkLst>
        </pc:picChg>
        <pc:picChg chg="add mod">
          <ac:chgData name="Siegmund Leducq" userId="f186d745-7eae-4d3a-b2b0-ef6a8ce6ff3d" providerId="ADAL" clId="{00D73AAF-7620-4860-BB42-EA3AC9540760}" dt="2023-11-09T08:29:21.116" v="2592" actId="1035"/>
          <ac:picMkLst>
            <pc:docMk/>
            <pc:sldMk cId="3669295275" sldId="261"/>
            <ac:picMk id="8" creationId="{EEB3A857-2105-A0EB-CB2B-949382D7D5FE}"/>
          </ac:picMkLst>
        </pc:picChg>
        <pc:picChg chg="add mod">
          <ac:chgData name="Siegmund Leducq" userId="f186d745-7eae-4d3a-b2b0-ef6a8ce6ff3d" providerId="ADAL" clId="{00D73AAF-7620-4860-BB42-EA3AC9540760}" dt="2023-11-09T08:57:05.190" v="2713" actId="1076"/>
          <ac:picMkLst>
            <pc:docMk/>
            <pc:sldMk cId="3669295275" sldId="261"/>
            <ac:picMk id="10" creationId="{5BF6F1DA-2B50-2C4B-D953-91E49132113C}"/>
          </ac:picMkLst>
        </pc:picChg>
      </pc:sldChg>
      <pc:sldChg chg="addSp modSp add mod">
        <pc:chgData name="Siegmund Leducq" userId="f186d745-7eae-4d3a-b2b0-ef6a8ce6ff3d" providerId="ADAL" clId="{00D73AAF-7620-4860-BB42-EA3AC9540760}" dt="2023-11-09T08:30:42.615" v="2619" actId="1035"/>
        <pc:sldMkLst>
          <pc:docMk/>
          <pc:sldMk cId="382838008" sldId="262"/>
        </pc:sldMkLst>
        <pc:spChg chg="mod">
          <ac:chgData name="Siegmund Leducq" userId="f186d745-7eae-4d3a-b2b0-ef6a8ce6ff3d" providerId="ADAL" clId="{00D73AAF-7620-4860-BB42-EA3AC9540760}" dt="2023-11-09T08:00:15.194" v="2419" actId="20577"/>
          <ac:spMkLst>
            <pc:docMk/>
            <pc:sldMk cId="382838008" sldId="262"/>
            <ac:spMk id="2" creationId="{2F96F166-82A1-A34C-41AA-CAF5FEB00037}"/>
          </ac:spMkLst>
        </pc:spChg>
        <pc:picChg chg="add mod">
          <ac:chgData name="Siegmund Leducq" userId="f186d745-7eae-4d3a-b2b0-ef6a8ce6ff3d" providerId="ADAL" clId="{00D73AAF-7620-4860-BB42-EA3AC9540760}" dt="2023-11-09T08:30:42.615" v="2619" actId="1035"/>
          <ac:picMkLst>
            <pc:docMk/>
            <pc:sldMk cId="382838008" sldId="262"/>
            <ac:picMk id="4" creationId="{B0D03E3D-5914-A622-BCAF-3E61C0780D8D}"/>
          </ac:picMkLst>
        </pc:picChg>
      </pc:sldChg>
      <pc:sldChg chg="addSp modSp add mod ord">
        <pc:chgData name="Siegmund Leducq" userId="f186d745-7eae-4d3a-b2b0-ef6a8ce6ff3d" providerId="ADAL" clId="{00D73AAF-7620-4860-BB42-EA3AC9540760}" dt="2023-11-09T09:09:11.942" v="3139" actId="1076"/>
        <pc:sldMkLst>
          <pc:docMk/>
          <pc:sldMk cId="3574002137" sldId="263"/>
        </pc:sldMkLst>
        <pc:spChg chg="mod">
          <ac:chgData name="Siegmund Leducq" userId="f186d745-7eae-4d3a-b2b0-ef6a8ce6ff3d" providerId="ADAL" clId="{00D73AAF-7620-4860-BB42-EA3AC9540760}" dt="2023-11-09T09:07:26.624" v="3137" actId="5793"/>
          <ac:spMkLst>
            <pc:docMk/>
            <pc:sldMk cId="3574002137" sldId="263"/>
            <ac:spMk id="2" creationId="{2F96F166-82A1-A34C-41AA-CAF5FEB00037}"/>
          </ac:spMkLst>
        </pc:spChg>
        <pc:picChg chg="add mod">
          <ac:chgData name="Siegmund Leducq" userId="f186d745-7eae-4d3a-b2b0-ef6a8ce6ff3d" providerId="ADAL" clId="{00D73AAF-7620-4860-BB42-EA3AC9540760}" dt="2023-11-09T08:32:07.303" v="2646" actId="14100"/>
          <ac:picMkLst>
            <pc:docMk/>
            <pc:sldMk cId="3574002137" sldId="263"/>
            <ac:picMk id="4" creationId="{A8CCC0EE-F9D0-9C44-87EF-90E4AB4ABAA1}"/>
          </ac:picMkLst>
        </pc:picChg>
        <pc:picChg chg="add mod">
          <ac:chgData name="Siegmund Leducq" userId="f186d745-7eae-4d3a-b2b0-ef6a8ce6ff3d" providerId="ADAL" clId="{00D73AAF-7620-4860-BB42-EA3AC9540760}" dt="2023-11-09T09:09:11.942" v="3139" actId="1076"/>
          <ac:picMkLst>
            <pc:docMk/>
            <pc:sldMk cId="3574002137" sldId="263"/>
            <ac:picMk id="6" creationId="{C1E69957-4459-F9DC-6E41-7E953EF47C2D}"/>
          </ac:picMkLst>
        </pc:picChg>
      </pc:sldChg>
      <pc:sldChg chg="addSp modSp add mod ord">
        <pc:chgData name="Siegmund Leducq" userId="f186d745-7eae-4d3a-b2b0-ef6a8ce6ff3d" providerId="ADAL" clId="{00D73AAF-7620-4860-BB42-EA3AC9540760}" dt="2023-11-09T09:15:57.989" v="3245" actId="1076"/>
        <pc:sldMkLst>
          <pc:docMk/>
          <pc:sldMk cId="440004982" sldId="264"/>
        </pc:sldMkLst>
        <pc:spChg chg="mod">
          <ac:chgData name="Siegmund Leducq" userId="f186d745-7eae-4d3a-b2b0-ef6a8ce6ff3d" providerId="ADAL" clId="{00D73AAF-7620-4860-BB42-EA3AC9540760}" dt="2023-11-09T09:15:19.924" v="3242" actId="20577"/>
          <ac:spMkLst>
            <pc:docMk/>
            <pc:sldMk cId="440004982" sldId="264"/>
            <ac:spMk id="2" creationId="{2F96F166-82A1-A34C-41AA-CAF5FEB00037}"/>
          </ac:spMkLst>
        </pc:spChg>
        <pc:picChg chg="add mod">
          <ac:chgData name="Siegmund Leducq" userId="f186d745-7eae-4d3a-b2b0-ef6a8ce6ff3d" providerId="ADAL" clId="{00D73AAF-7620-4860-BB42-EA3AC9540760}" dt="2023-11-09T09:14:55.225" v="3206"/>
          <ac:picMkLst>
            <pc:docMk/>
            <pc:sldMk cId="440004982" sldId="264"/>
            <ac:picMk id="3" creationId="{45EA111C-0A27-A867-59D6-D608DE633B45}"/>
          </ac:picMkLst>
        </pc:picChg>
        <pc:picChg chg="add mod">
          <ac:chgData name="Siegmund Leducq" userId="f186d745-7eae-4d3a-b2b0-ef6a8ce6ff3d" providerId="ADAL" clId="{00D73AAF-7620-4860-BB42-EA3AC9540760}" dt="2023-11-09T09:15:57.989" v="3245" actId="1076"/>
          <ac:picMkLst>
            <pc:docMk/>
            <pc:sldMk cId="440004982" sldId="264"/>
            <ac:picMk id="5" creationId="{78161589-E236-2CA8-C972-D428A09AA905}"/>
          </ac:picMkLst>
        </pc:picChg>
      </pc:sldChg>
      <pc:sldChg chg="addSp delSp modSp new del mod">
        <pc:chgData name="Siegmund Leducq" userId="f186d745-7eae-4d3a-b2b0-ef6a8ce6ff3d" providerId="ADAL" clId="{00D73AAF-7620-4860-BB42-EA3AC9540760}" dt="2023-11-09T09:14:31.323" v="3201" actId="680"/>
        <pc:sldMkLst>
          <pc:docMk/>
          <pc:sldMk cId="1391215801" sldId="264"/>
        </pc:sldMkLst>
        <pc:spChg chg="add del mod">
          <ac:chgData name="Siegmund Leducq" userId="f186d745-7eae-4d3a-b2b0-ef6a8ce6ff3d" providerId="ADAL" clId="{00D73AAF-7620-4860-BB42-EA3AC9540760}" dt="2023-11-09T09:14:30.679" v="3200" actId="1076"/>
          <ac:spMkLst>
            <pc:docMk/>
            <pc:sldMk cId="1391215801" sldId="264"/>
            <ac:spMk id="2" creationId="{9AB5DD69-AEBB-72F2-B545-4E53BAFA7F06}"/>
          </ac:spMkLst>
        </pc:spChg>
        <pc:picChg chg="add del mod">
          <ac:chgData name="Siegmund Leducq" userId="f186d745-7eae-4d3a-b2b0-ef6a8ce6ff3d" providerId="ADAL" clId="{00D73AAF-7620-4860-BB42-EA3AC9540760}" dt="2023-11-09T09:14:23.914" v="3198" actId="22"/>
          <ac:picMkLst>
            <pc:docMk/>
            <pc:sldMk cId="1391215801" sldId="264"/>
            <ac:picMk id="4" creationId="{BFB2B002-EE73-3664-CF8E-F7D4A5C164F3}"/>
          </ac:picMkLst>
        </pc:picChg>
      </pc:sldChg>
      <pc:sldChg chg="addSp delSp modSp add mod">
        <pc:chgData name="Siegmund Leducq" userId="f186d745-7eae-4d3a-b2b0-ef6a8ce6ff3d" providerId="ADAL" clId="{00D73AAF-7620-4860-BB42-EA3AC9540760}" dt="2023-11-09T09:50:57.076" v="3304" actId="1076"/>
        <pc:sldMkLst>
          <pc:docMk/>
          <pc:sldMk cId="4245541420" sldId="265"/>
        </pc:sldMkLst>
        <pc:spChg chg="mod">
          <ac:chgData name="Siegmund Leducq" userId="f186d745-7eae-4d3a-b2b0-ef6a8ce6ff3d" providerId="ADAL" clId="{00D73AAF-7620-4860-BB42-EA3AC9540760}" dt="2023-11-09T09:19:27.241" v="3249" actId="5793"/>
          <ac:spMkLst>
            <pc:docMk/>
            <pc:sldMk cId="4245541420" sldId="265"/>
            <ac:spMk id="2" creationId="{2F96F166-82A1-A34C-41AA-CAF5FEB00037}"/>
          </ac:spMkLst>
        </pc:spChg>
        <pc:picChg chg="add mod">
          <ac:chgData name="Siegmund Leducq" userId="f186d745-7eae-4d3a-b2b0-ef6a8ce6ff3d" providerId="ADAL" clId="{00D73AAF-7620-4860-BB42-EA3AC9540760}" dt="2023-11-09T09:19:53.588" v="3254" actId="1076"/>
          <ac:picMkLst>
            <pc:docMk/>
            <pc:sldMk cId="4245541420" sldId="265"/>
            <ac:picMk id="4" creationId="{2E101C19-92D2-4DB7-0279-58B1D0E31A0B}"/>
          </ac:picMkLst>
        </pc:picChg>
        <pc:picChg chg="add mod">
          <ac:chgData name="Siegmund Leducq" userId="f186d745-7eae-4d3a-b2b0-ef6a8ce6ff3d" providerId="ADAL" clId="{00D73AAF-7620-4860-BB42-EA3AC9540760}" dt="2023-11-09T09:50:57.076" v="3304" actId="1076"/>
          <ac:picMkLst>
            <pc:docMk/>
            <pc:sldMk cId="4245541420" sldId="265"/>
            <ac:picMk id="6" creationId="{B6447DF6-FF96-3E4B-CF25-953FB9C3B138}"/>
          </ac:picMkLst>
        </pc:picChg>
        <pc:picChg chg="del">
          <ac:chgData name="Siegmund Leducq" userId="f186d745-7eae-4d3a-b2b0-ef6a8ce6ff3d" providerId="ADAL" clId="{00D73AAF-7620-4860-BB42-EA3AC9540760}" dt="2023-11-09T09:50:34.667" v="3299" actId="478"/>
          <ac:picMkLst>
            <pc:docMk/>
            <pc:sldMk cId="4245541420" sldId="265"/>
            <ac:picMk id="8" creationId="{EEB3A857-2105-A0EB-CB2B-949382D7D5FE}"/>
          </ac:picMkLst>
        </pc:picChg>
        <pc:picChg chg="del">
          <ac:chgData name="Siegmund Leducq" userId="f186d745-7eae-4d3a-b2b0-ef6a8ce6ff3d" providerId="ADAL" clId="{00D73AAF-7620-4860-BB42-EA3AC9540760}" dt="2023-11-09T09:19:46.775" v="3253" actId="478"/>
          <ac:picMkLst>
            <pc:docMk/>
            <pc:sldMk cId="4245541420" sldId="265"/>
            <ac:picMk id="10" creationId="{5BF6F1DA-2B50-2C4B-D953-91E49132113C}"/>
          </ac:picMkLst>
        </pc:picChg>
      </pc:sldChg>
      <pc:sldChg chg="addSp delSp modSp add mod">
        <pc:chgData name="Siegmund Leducq" userId="f186d745-7eae-4d3a-b2b0-ef6a8ce6ff3d" providerId="ADAL" clId="{00D73AAF-7620-4860-BB42-EA3AC9540760}" dt="2023-11-09T09:52:21.322" v="3326" actId="1036"/>
        <pc:sldMkLst>
          <pc:docMk/>
          <pc:sldMk cId="1660329202" sldId="266"/>
        </pc:sldMkLst>
        <pc:spChg chg="mod">
          <ac:chgData name="Siegmund Leducq" userId="f186d745-7eae-4d3a-b2b0-ef6a8ce6ff3d" providerId="ADAL" clId="{00D73AAF-7620-4860-BB42-EA3AC9540760}" dt="2023-11-09T09:48:20.558" v="3292" actId="6549"/>
          <ac:spMkLst>
            <pc:docMk/>
            <pc:sldMk cId="1660329202" sldId="266"/>
            <ac:spMk id="2" creationId="{2F96F166-82A1-A34C-41AA-CAF5FEB00037}"/>
          </ac:spMkLst>
        </pc:spChg>
        <pc:picChg chg="del">
          <ac:chgData name="Siegmund Leducq" userId="f186d745-7eae-4d3a-b2b0-ef6a8ce6ff3d" providerId="ADAL" clId="{00D73AAF-7620-4860-BB42-EA3AC9540760}" dt="2023-11-09T09:51:57.543" v="3305" actId="478"/>
          <ac:picMkLst>
            <pc:docMk/>
            <pc:sldMk cId="1660329202" sldId="266"/>
            <ac:picMk id="3" creationId="{45EA111C-0A27-A867-59D6-D608DE633B45}"/>
          </ac:picMkLst>
        </pc:picChg>
        <pc:picChg chg="del">
          <ac:chgData name="Siegmund Leducq" userId="f186d745-7eae-4d3a-b2b0-ef6a8ce6ff3d" providerId="ADAL" clId="{00D73AAF-7620-4860-BB42-EA3AC9540760}" dt="2023-11-09T09:36:47.808" v="3260" actId="478"/>
          <ac:picMkLst>
            <pc:docMk/>
            <pc:sldMk cId="1660329202" sldId="266"/>
            <ac:picMk id="5" creationId="{78161589-E236-2CA8-C972-D428A09AA905}"/>
          </ac:picMkLst>
        </pc:picChg>
        <pc:picChg chg="add mod">
          <ac:chgData name="Siegmund Leducq" userId="f186d745-7eae-4d3a-b2b0-ef6a8ce6ff3d" providerId="ADAL" clId="{00D73AAF-7620-4860-BB42-EA3AC9540760}" dt="2023-11-09T09:48:11.678" v="3285" actId="1076"/>
          <ac:picMkLst>
            <pc:docMk/>
            <pc:sldMk cId="1660329202" sldId="266"/>
            <ac:picMk id="6" creationId="{0EBEA204-317E-0DCF-3435-33778D45BC73}"/>
          </ac:picMkLst>
        </pc:picChg>
        <pc:picChg chg="add del mod">
          <ac:chgData name="Siegmund Leducq" userId="f186d745-7eae-4d3a-b2b0-ef6a8ce6ff3d" providerId="ADAL" clId="{00D73AAF-7620-4860-BB42-EA3AC9540760}" dt="2023-11-09T09:48:03.308" v="3284" actId="478"/>
          <ac:picMkLst>
            <pc:docMk/>
            <pc:sldMk cId="1660329202" sldId="266"/>
            <ac:picMk id="8" creationId="{90C4AF92-44C4-FB01-083E-A7825C09203D}"/>
          </ac:picMkLst>
        </pc:picChg>
        <pc:picChg chg="add mod">
          <ac:chgData name="Siegmund Leducq" userId="f186d745-7eae-4d3a-b2b0-ef6a8ce6ff3d" providerId="ADAL" clId="{00D73AAF-7620-4860-BB42-EA3AC9540760}" dt="2023-11-09T09:52:21.322" v="3326" actId="1036"/>
          <ac:picMkLst>
            <pc:docMk/>
            <pc:sldMk cId="1660329202" sldId="266"/>
            <ac:picMk id="10" creationId="{A2071F37-4B18-434E-BE17-47E49F7745C7}"/>
          </ac:picMkLst>
        </pc:picChg>
      </pc:sldChg>
      <pc:sldChg chg="addSp delSp modSp add mod">
        <pc:chgData name="Siegmund Leducq" userId="f186d745-7eae-4d3a-b2b0-ef6a8ce6ff3d" providerId="ADAL" clId="{00D73AAF-7620-4860-BB42-EA3AC9540760}" dt="2023-11-09T09:53:54.517" v="3346" actId="1035"/>
        <pc:sldMkLst>
          <pc:docMk/>
          <pc:sldMk cId="1948847828" sldId="267"/>
        </pc:sldMkLst>
        <pc:spChg chg="mod">
          <ac:chgData name="Siegmund Leducq" userId="f186d745-7eae-4d3a-b2b0-ef6a8ce6ff3d" providerId="ADAL" clId="{00D73AAF-7620-4860-BB42-EA3AC9540760}" dt="2023-11-09T09:49:11.008" v="3298" actId="20577"/>
          <ac:spMkLst>
            <pc:docMk/>
            <pc:sldMk cId="1948847828" sldId="267"/>
            <ac:spMk id="2" creationId="{2F96F166-82A1-A34C-41AA-CAF5FEB00037}"/>
          </ac:spMkLst>
        </pc:spChg>
        <pc:picChg chg="del">
          <ac:chgData name="Siegmund Leducq" userId="f186d745-7eae-4d3a-b2b0-ef6a8ce6ff3d" providerId="ADAL" clId="{00D73AAF-7620-4860-BB42-EA3AC9540760}" dt="2023-11-09T09:53:28.281" v="3327" actId="478"/>
          <ac:picMkLst>
            <pc:docMk/>
            <pc:sldMk cId="1948847828" sldId="267"/>
            <ac:picMk id="3" creationId="{45EA111C-0A27-A867-59D6-D608DE633B45}"/>
          </ac:picMkLst>
        </pc:picChg>
        <pc:picChg chg="add mod">
          <ac:chgData name="Siegmund Leducq" userId="f186d745-7eae-4d3a-b2b0-ef6a8ce6ff3d" providerId="ADAL" clId="{00D73AAF-7620-4860-BB42-EA3AC9540760}" dt="2023-11-09T09:53:54.517" v="3346" actId="1035"/>
          <ac:picMkLst>
            <pc:docMk/>
            <pc:sldMk cId="1948847828" sldId="267"/>
            <ac:picMk id="5" creationId="{75085D10-E191-24D8-C367-B127F563022B}"/>
          </ac:picMkLst>
        </pc:picChg>
        <pc:picChg chg="del">
          <ac:chgData name="Siegmund Leducq" userId="f186d745-7eae-4d3a-b2b0-ef6a8ce6ff3d" providerId="ADAL" clId="{00D73AAF-7620-4860-BB42-EA3AC9540760}" dt="2023-11-09T09:47:52.835" v="3282" actId="478"/>
          <ac:picMkLst>
            <pc:docMk/>
            <pc:sldMk cId="1948847828" sldId="267"/>
            <ac:picMk id="6" creationId="{0EBEA204-317E-0DCF-3435-33778D45BC73}"/>
          </ac:picMkLst>
        </pc:picChg>
        <pc:picChg chg="mod">
          <ac:chgData name="Siegmund Leducq" userId="f186d745-7eae-4d3a-b2b0-ef6a8ce6ff3d" providerId="ADAL" clId="{00D73AAF-7620-4860-BB42-EA3AC9540760}" dt="2023-11-09T09:47:58.118" v="3283" actId="1076"/>
          <ac:picMkLst>
            <pc:docMk/>
            <pc:sldMk cId="1948847828" sldId="267"/>
            <ac:picMk id="8" creationId="{90C4AF92-44C4-FB01-083E-A7825C0920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A5DA4-0517-469B-A20E-54B75BF32207}" type="datetimeFigureOut">
              <a:rPr lang="nl-BE" smtClean="0"/>
              <a:t>9/11/2023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E7ADA-B818-4A8D-827F-3A2F12FF408B}" type="slidenum">
              <a:rPr lang="nl-BE" smtClean="0"/>
              <a:t>‹#›</a:t>
            </a:fld>
            <a:endParaRPr lang="nl-BE"/>
          </a:p>
        </p:txBody>
      </p:sp>
    </p:spTree>
    <p:extLst>
      <p:ext uri="{BB962C8B-B14F-4D97-AF65-F5344CB8AC3E}">
        <p14:creationId xmlns:p14="http://schemas.microsoft.com/office/powerpoint/2010/main" val="250594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27E7ADA-B818-4A8D-827F-3A2F12FF408B}" type="slidenum">
              <a:rPr lang="nl-BE" smtClean="0"/>
              <a:t>1</a:t>
            </a:fld>
            <a:endParaRPr lang="nl-BE"/>
          </a:p>
        </p:txBody>
      </p:sp>
    </p:spTree>
    <p:extLst>
      <p:ext uri="{BB962C8B-B14F-4D97-AF65-F5344CB8AC3E}">
        <p14:creationId xmlns:p14="http://schemas.microsoft.com/office/powerpoint/2010/main" val="1096524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lide">
    <p:bg>
      <p:bgPr>
        <a:solidFill>
          <a:srgbClr val="E00049"/>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0CC7F1D-9146-4797-9504-4E6A9B9E86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1374973"/>
            <a:ext cx="8464333" cy="2064871"/>
          </a:xfrm>
          <a:prstGeom prst="rect">
            <a:avLst/>
          </a:prstGeom>
        </p:spPr>
      </p:pic>
      <p:sp>
        <p:nvSpPr>
          <p:cNvPr id="2" name="Titel 1"/>
          <p:cNvSpPr>
            <a:spLocks noGrp="1"/>
          </p:cNvSpPr>
          <p:nvPr>
            <p:ph type="ctrTitle" hasCustomPrompt="1"/>
          </p:nvPr>
        </p:nvSpPr>
        <p:spPr>
          <a:xfrm>
            <a:off x="833474" y="4564694"/>
            <a:ext cx="7581282" cy="1594556"/>
          </a:xfrm>
          <a:ln w="76200" cmpd="sng">
            <a:solidFill>
              <a:srgbClr val="002757"/>
            </a:solidFill>
          </a:ln>
        </p:spPr>
        <p:txBody>
          <a:bodyPr lIns="180000" tIns="180000" rIns="180000" bIns="180000" anchor="ctr">
            <a:noAutofit/>
          </a:bodyPr>
          <a:lstStyle>
            <a:lvl1pPr algn="l">
              <a:defRPr sz="4400" b="1">
                <a:solidFill>
                  <a:srgbClr val="FFFFFF"/>
                </a:solidFill>
              </a:defRPr>
            </a:lvl1pPr>
          </a:lstStyle>
          <a:p>
            <a:r>
              <a:rPr lang="nl-NL" dirty="0"/>
              <a:t>KLIK OM DE STIJL TE BEWERKEN</a:t>
            </a:r>
            <a:endParaRPr lang="nl-BE" dirty="0"/>
          </a:p>
        </p:txBody>
      </p:sp>
      <p:pic>
        <p:nvPicPr>
          <p:cNvPr id="10" name="Afbeelding 9">
            <a:extLst>
              <a:ext uri="{FF2B5EF4-FFF2-40B4-BE49-F238E27FC236}">
                <a16:creationId xmlns:a16="http://schemas.microsoft.com/office/drawing/2014/main" id="{9589FB0E-09A4-EB47-B0CD-C88746BBC4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10165431" y="4818437"/>
            <a:ext cx="977346" cy="2540310"/>
          </a:xfrm>
          <a:prstGeom prst="rect">
            <a:avLst/>
          </a:prstGeom>
        </p:spPr>
      </p:pic>
    </p:spTree>
    <p:extLst>
      <p:ext uri="{BB962C8B-B14F-4D97-AF65-F5344CB8AC3E}">
        <p14:creationId xmlns:p14="http://schemas.microsoft.com/office/powerpoint/2010/main" val="11505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asisslide met titel - Optie 3">
    <p:spTree>
      <p:nvGrpSpPr>
        <p:cNvPr id="1" name=""/>
        <p:cNvGrpSpPr/>
        <p:nvPr/>
      </p:nvGrpSpPr>
      <p:grpSpPr>
        <a:xfrm>
          <a:off x="0" y="0"/>
          <a:ext cx="0" cy="0"/>
          <a:chOff x="0" y="0"/>
          <a:chExt cx="0" cy="0"/>
        </a:xfrm>
      </p:grpSpPr>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DB070A68-1C68-42A7-9673-A76548CA0D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8" y="4982547"/>
            <a:ext cx="1722384" cy="1722384"/>
          </a:xfrm>
          <a:prstGeom prst="rect">
            <a:avLst/>
          </a:prstGeom>
        </p:spPr>
      </p:pic>
      <p:sp>
        <p:nvSpPr>
          <p:cNvPr id="2" name="Titel 1"/>
          <p:cNvSpPr>
            <a:spLocks noGrp="1"/>
          </p:cNvSpPr>
          <p:nvPr>
            <p:ph type="title"/>
          </p:nvPr>
        </p:nvSpPr>
        <p:spPr>
          <a:xfrm>
            <a:off x="1876778" y="365125"/>
            <a:ext cx="9948332" cy="1281113"/>
          </a:xfrm>
        </p:spPr>
        <p:txBody>
          <a:bodyPr>
            <a:noAutofit/>
          </a:bodyPr>
          <a:lstStyle/>
          <a:p>
            <a:r>
              <a:rPr lang="en-US"/>
              <a:t>Click to edit Master title style</a:t>
            </a:r>
            <a:endParaRPr lang="nl-BE" dirty="0"/>
          </a:p>
        </p:txBody>
      </p:sp>
      <p:sp>
        <p:nvSpPr>
          <p:cNvPr id="3" name="Tijdelijke aanduiding voor inhoud 2"/>
          <p:cNvSpPr>
            <a:spLocks noGrp="1"/>
          </p:cNvSpPr>
          <p:nvPr>
            <p:ph idx="1"/>
          </p:nvPr>
        </p:nvSpPr>
        <p:spPr>
          <a:xfrm>
            <a:off x="1876777" y="1825625"/>
            <a:ext cx="9948333" cy="4242154"/>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ijdelijke aanduiding voor voettekst 4"/>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a:t>
            </a:fld>
            <a:endParaRPr lang="nl-BE"/>
          </a:p>
        </p:txBody>
      </p:sp>
      <p:sp>
        <p:nvSpPr>
          <p:cNvPr id="11" name="Tijdelijke aanduiding voor datum 5">
            <a:extLst>
              <a:ext uri="{FF2B5EF4-FFF2-40B4-BE49-F238E27FC236}">
                <a16:creationId xmlns:a16="http://schemas.microsoft.com/office/drawing/2014/main" id="{AAD7A0DA-1184-844D-984E-BE1B7731B846}"/>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dirty="0"/>
          </a:p>
        </p:txBody>
      </p:sp>
      <p:pic>
        <p:nvPicPr>
          <p:cNvPr id="13" name="Afbeelding 12">
            <a:extLst>
              <a:ext uri="{FF2B5EF4-FFF2-40B4-BE49-F238E27FC236}">
                <a16:creationId xmlns:a16="http://schemas.microsoft.com/office/drawing/2014/main" id="{FB5B1447-0662-CD49-B63A-D0382F6863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86835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sslide_ZonderTitel">
    <p:spTree>
      <p:nvGrpSpPr>
        <p:cNvPr id="1" name=""/>
        <p:cNvGrpSpPr/>
        <p:nvPr/>
      </p:nvGrpSpPr>
      <p:grpSpPr>
        <a:xfrm>
          <a:off x="0" y="0"/>
          <a:ext cx="0" cy="0"/>
          <a:chOff x="0" y="0"/>
          <a:chExt cx="0" cy="0"/>
        </a:xfrm>
      </p:grpSpPr>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EEBC62E0-9F79-4176-AE15-FE9E4F9C70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8" y="4982547"/>
            <a:ext cx="1722384" cy="1722384"/>
          </a:xfrm>
          <a:prstGeom prst="rect">
            <a:avLst/>
          </a:prstGeom>
        </p:spPr>
      </p:pic>
      <p:sp>
        <p:nvSpPr>
          <p:cNvPr id="3" name="Tijdelijke aanduiding voor inhoud 2"/>
          <p:cNvSpPr>
            <a:spLocks noGrp="1"/>
          </p:cNvSpPr>
          <p:nvPr>
            <p:ph idx="1" hasCustomPrompt="1"/>
          </p:nvPr>
        </p:nvSpPr>
        <p:spPr>
          <a:xfrm>
            <a:off x="1876777" y="268111"/>
            <a:ext cx="9948333" cy="5799668"/>
          </a:xfrm>
        </p:spPr>
        <p:txBody>
          <a:bodyPr wrap="none">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 name="Tijdelijke aanduiding voor voettekst 1"/>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a:t>
            </a:fld>
            <a:endParaRPr lang="nl-BE"/>
          </a:p>
        </p:txBody>
      </p:sp>
      <p:sp>
        <p:nvSpPr>
          <p:cNvPr id="11" name="Tijdelijke aanduiding voor datum 5">
            <a:extLst>
              <a:ext uri="{FF2B5EF4-FFF2-40B4-BE49-F238E27FC236}">
                <a16:creationId xmlns:a16="http://schemas.microsoft.com/office/drawing/2014/main" id="{AA44230B-0D11-284D-9F95-4ABB4E6B082E}"/>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dirty="0"/>
          </a:p>
        </p:txBody>
      </p:sp>
      <p:pic>
        <p:nvPicPr>
          <p:cNvPr id="12" name="Afbeelding 11">
            <a:extLst>
              <a:ext uri="{FF2B5EF4-FFF2-40B4-BE49-F238E27FC236}">
                <a16:creationId xmlns:a16="http://schemas.microsoft.com/office/drawing/2014/main" id="{3822F063-5855-C74A-9CD7-1D0D75FA52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80641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sslide met 2 kolommen">
    <p:spTree>
      <p:nvGrpSpPr>
        <p:cNvPr id="1" name=""/>
        <p:cNvGrpSpPr/>
        <p:nvPr/>
      </p:nvGrpSpPr>
      <p:grpSpPr>
        <a:xfrm>
          <a:off x="0" y="0"/>
          <a:ext cx="0" cy="0"/>
          <a:chOff x="0" y="0"/>
          <a:chExt cx="0" cy="0"/>
        </a:xfrm>
      </p:grpSpPr>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Afbeelding 12">
            <a:extLst>
              <a:ext uri="{FF2B5EF4-FFF2-40B4-BE49-F238E27FC236}">
                <a16:creationId xmlns:a16="http://schemas.microsoft.com/office/drawing/2014/main" id="{A0BBC637-BC08-4409-B5E2-CC31F06E69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8" y="4982547"/>
            <a:ext cx="1722384" cy="1722384"/>
          </a:xfrm>
          <a:prstGeom prst="rect">
            <a:avLst/>
          </a:prstGeom>
        </p:spPr>
      </p:pic>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inhoud 2"/>
          <p:cNvSpPr>
            <a:spLocks noGrp="1"/>
          </p:cNvSpPr>
          <p:nvPr>
            <p:ph idx="10" hasCustomPrompt="1"/>
          </p:nvPr>
        </p:nvSpPr>
        <p:spPr>
          <a:xfrm>
            <a:off x="6347179" y="265289"/>
            <a:ext cx="5421488"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a:t>
            </a:fld>
            <a:endParaRPr lang="nl-BE"/>
          </a:p>
        </p:txBody>
      </p:sp>
      <p:sp>
        <p:nvSpPr>
          <p:cNvPr id="10" name="Tijdelijke aanduiding voor datum 5">
            <a:extLst>
              <a:ext uri="{FF2B5EF4-FFF2-40B4-BE49-F238E27FC236}">
                <a16:creationId xmlns:a16="http://schemas.microsoft.com/office/drawing/2014/main" id="{7766A4CF-561F-2E47-88DB-0CC1F002BBE6}"/>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dirty="0"/>
          </a:p>
        </p:txBody>
      </p:sp>
      <p:pic>
        <p:nvPicPr>
          <p:cNvPr id="11" name="Afbeelding 10">
            <a:extLst>
              <a:ext uri="{FF2B5EF4-FFF2-40B4-BE49-F238E27FC236}">
                <a16:creationId xmlns:a16="http://schemas.microsoft.com/office/drawing/2014/main" id="{8DA0599B-EB18-7143-A447-4F3012369F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17575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sslide met 1 kolom + beeld">
    <p:spTree>
      <p:nvGrpSpPr>
        <p:cNvPr id="1" name=""/>
        <p:cNvGrpSpPr/>
        <p:nvPr/>
      </p:nvGrpSpPr>
      <p:grpSpPr>
        <a:xfrm>
          <a:off x="0" y="0"/>
          <a:ext cx="0" cy="0"/>
          <a:chOff x="0" y="0"/>
          <a:chExt cx="0" cy="0"/>
        </a:xfrm>
      </p:grpSpPr>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07CEDEA0-4CC2-4F0B-AAAF-943EF89EC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8" y="4982547"/>
            <a:ext cx="1722384" cy="1722384"/>
          </a:xfrm>
          <a:prstGeom prst="rect">
            <a:avLst/>
          </a:prstGeom>
        </p:spPr>
      </p:pic>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Picture Placeholder 5"/>
          <p:cNvSpPr>
            <a:spLocks noGrp="1"/>
          </p:cNvSpPr>
          <p:nvPr>
            <p:ph type="pic" sz="quarter" idx="10"/>
          </p:nvPr>
        </p:nvSpPr>
        <p:spPr>
          <a:xfrm>
            <a:off x="6378575" y="0"/>
            <a:ext cx="5813425" cy="6858000"/>
          </a:xfrm>
        </p:spPr>
        <p:txBody>
          <a:bodyPr>
            <a:noAutofit/>
          </a:bodyPr>
          <a:lstStyle/>
          <a:p>
            <a:r>
              <a:rPr lang="en-US"/>
              <a:t>Click icon to add picture</a:t>
            </a:r>
            <a:endParaRPr lang="en-US" dirty="0"/>
          </a:p>
        </p:txBody>
      </p:sp>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a:t>
            </a:fld>
            <a:endParaRPr lang="nl-BE"/>
          </a:p>
        </p:txBody>
      </p:sp>
      <p:sp>
        <p:nvSpPr>
          <p:cNvPr id="9" name="Tijdelijke aanduiding voor datum 5"/>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dirty="0"/>
          </a:p>
        </p:txBody>
      </p:sp>
      <p:pic>
        <p:nvPicPr>
          <p:cNvPr id="10" name="Afbeelding 9">
            <a:extLst>
              <a:ext uri="{FF2B5EF4-FFF2-40B4-BE49-F238E27FC236}">
                <a16:creationId xmlns:a16="http://schemas.microsoft.com/office/drawing/2014/main" id="{F59D74FF-6AA6-E846-AB87-86A0902C73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1885215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s slide beeld + logo roo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en-US"/>
              <a:t>Click icon to add picture</a:t>
            </a:r>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a:ext>
            </a:extLst>
          </a:blip>
          <a:srcRect l="18372" t="19513"/>
          <a:stretch/>
        </p:blipFill>
        <p:spPr>
          <a:xfrm>
            <a:off x="-9526" y="-19051"/>
            <a:ext cx="1763161" cy="1738515"/>
          </a:xfrm>
          <a:prstGeom prst="rect">
            <a:avLst/>
          </a:prstGeom>
        </p:spPr>
      </p:pic>
      <p:pic>
        <p:nvPicPr>
          <p:cNvPr id="13" name="Afbeelding 12">
            <a:extLst>
              <a:ext uri="{FF2B5EF4-FFF2-40B4-BE49-F238E27FC236}">
                <a16:creationId xmlns:a16="http://schemas.microsoft.com/office/drawing/2014/main" id="{22874E7E-93BB-5A4E-A216-59527DC946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699" t="66000" b="1816"/>
          <a:stretch/>
        </p:blipFill>
        <p:spPr>
          <a:xfrm rot="16200000">
            <a:off x="532058" y="5142723"/>
            <a:ext cx="735591" cy="1824100"/>
          </a:xfrm>
          <a:prstGeom prst="rect">
            <a:avLst/>
          </a:prstGeom>
        </p:spPr>
      </p:pic>
      <p:sp>
        <p:nvSpPr>
          <p:cNvPr id="14" name="Tijdelijke aanduiding voor voettekst 1">
            <a:extLst>
              <a:ext uri="{FF2B5EF4-FFF2-40B4-BE49-F238E27FC236}">
                <a16:creationId xmlns:a16="http://schemas.microsoft.com/office/drawing/2014/main" id="{F2A39EFD-8AD7-724D-94D9-BF3F839AE08C}"/>
              </a:ext>
            </a:extLst>
          </p:cNvPr>
          <p:cNvSpPr>
            <a:spLocks noGrp="1"/>
          </p:cNvSpPr>
          <p:nvPr>
            <p:ph type="ftr" sz="quarter" idx="11"/>
          </p:nvPr>
        </p:nvSpPr>
        <p:spPr>
          <a:xfrm>
            <a:off x="4038600" y="6356350"/>
            <a:ext cx="4114800" cy="365125"/>
          </a:xfrm>
        </p:spPr>
        <p:txBody>
          <a:bodyPr/>
          <a:lstStyle/>
          <a:p>
            <a:endParaRPr lang="nl-BE"/>
          </a:p>
        </p:txBody>
      </p:sp>
      <p:sp>
        <p:nvSpPr>
          <p:cNvPr id="15" name="Tijdelijke aanduiding voor dianummer 2">
            <a:extLst>
              <a:ext uri="{FF2B5EF4-FFF2-40B4-BE49-F238E27FC236}">
                <a16:creationId xmlns:a16="http://schemas.microsoft.com/office/drawing/2014/main" id="{6DAFAF7A-0E4F-5145-A819-B3B6ACECD06C}"/>
              </a:ext>
            </a:extLst>
          </p:cNvPr>
          <p:cNvSpPr>
            <a:spLocks noGrp="1"/>
          </p:cNvSpPr>
          <p:nvPr>
            <p:ph type="sldNum" sz="quarter" idx="12"/>
          </p:nvPr>
        </p:nvSpPr>
        <p:spPr>
          <a:xfrm>
            <a:off x="8610600" y="6356350"/>
            <a:ext cx="2743200" cy="365125"/>
          </a:xfrm>
        </p:spPr>
        <p:txBody>
          <a:bodyPr/>
          <a:lstStyle/>
          <a:p>
            <a:fld id="{18505D4B-7779-46CA-9F34-AD15D64EF2DF}" type="slidenum">
              <a:rPr lang="nl-BE" smtClean="0"/>
              <a:t>‹#›</a:t>
            </a:fld>
            <a:endParaRPr lang="nl-BE"/>
          </a:p>
        </p:txBody>
      </p:sp>
      <p:sp>
        <p:nvSpPr>
          <p:cNvPr id="16" name="Tijdelijke aanduiding voor datum 5">
            <a:extLst>
              <a:ext uri="{FF2B5EF4-FFF2-40B4-BE49-F238E27FC236}">
                <a16:creationId xmlns:a16="http://schemas.microsoft.com/office/drawing/2014/main" id="{2D1AC2BE-C799-CF46-AC62-B3AE4107CC5B}"/>
              </a:ext>
            </a:extLst>
          </p:cNvPr>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spTree>
    <p:extLst>
      <p:ext uri="{BB962C8B-B14F-4D97-AF65-F5344CB8AC3E}">
        <p14:creationId xmlns:p14="http://schemas.microsoft.com/office/powerpoint/2010/main" val="52736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s slide beeld + logo blau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en-US"/>
              <a:t>Click icon to add picture</a:t>
            </a:r>
          </a:p>
        </p:txBody>
      </p:sp>
      <p:sp>
        <p:nvSpPr>
          <p:cNvPr id="4" name="Rectangle 3"/>
          <p:cNvSpPr/>
          <p:nvPr userDrawn="1"/>
        </p:nvSpPr>
        <p:spPr>
          <a:xfrm>
            <a:off x="0" y="0"/>
            <a:ext cx="1721556" cy="6858000"/>
          </a:xfrm>
          <a:prstGeom prst="rect">
            <a:avLst/>
          </a:prstGeom>
          <a:solidFill>
            <a:srgbClr val="0027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6" y="-19051"/>
            <a:ext cx="1715039" cy="1691447"/>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a:t>
            </a:fld>
            <a:endParaRPr lang="nl-BE"/>
          </a:p>
        </p:txBody>
      </p:sp>
      <p:sp>
        <p:nvSpPr>
          <p:cNvPr id="8" name="Tijdelijke aanduiding voor datum 5"/>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dirty="0"/>
          </a:p>
        </p:txBody>
      </p:sp>
      <p:pic>
        <p:nvPicPr>
          <p:cNvPr id="11" name="Afbeelding 10">
            <a:extLst>
              <a:ext uri="{FF2B5EF4-FFF2-40B4-BE49-F238E27FC236}">
                <a16:creationId xmlns:a16="http://schemas.microsoft.com/office/drawing/2014/main" id="{3A3C079A-28C2-DA4C-8EE6-01841A5A35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6" y="5038560"/>
            <a:ext cx="810930" cy="2107763"/>
          </a:xfrm>
          <a:prstGeom prst="rect">
            <a:avLst/>
          </a:prstGeom>
        </p:spPr>
      </p:pic>
    </p:spTree>
    <p:extLst>
      <p:ext uri="{BB962C8B-B14F-4D97-AF65-F5344CB8AC3E}">
        <p14:creationId xmlns:p14="http://schemas.microsoft.com/office/powerpoint/2010/main" val="99452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Optie 1 - Beeld 1">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829"/>
          <a:stretch/>
        </p:blipFill>
        <p:spPr>
          <a:xfrm>
            <a:off x="8548816" y="-19050"/>
            <a:ext cx="3652709" cy="3604650"/>
          </a:xfrm>
          <a:prstGeom prst="rect">
            <a:avLst/>
          </a:prstGeom>
        </p:spPr>
      </p:pic>
      <p:sp>
        <p:nvSpPr>
          <p:cNvPr id="3" name="Tijdelijke aanduiding voor voettekst 2"/>
          <p:cNvSpPr>
            <a:spLocks noGrp="1"/>
          </p:cNvSpPr>
          <p:nvPr>
            <p:ph type="ftr" sz="quarter" idx="10"/>
          </p:nvPr>
        </p:nvSpPr>
        <p:spPr>
          <a:xfrm>
            <a:off x="3859973" y="6356350"/>
            <a:ext cx="4114800" cy="365125"/>
          </a:xfrm>
        </p:spPr>
        <p:txBody>
          <a:bodyPr/>
          <a:lstStyle/>
          <a:p>
            <a:endParaRPr lang="nl-BE"/>
          </a:p>
        </p:txBody>
      </p:sp>
      <p:sp>
        <p:nvSpPr>
          <p:cNvPr id="4" name="Tijdelijke aanduiding voor dianummer 3"/>
          <p:cNvSpPr>
            <a:spLocks noGrp="1"/>
          </p:cNvSpPr>
          <p:nvPr>
            <p:ph type="sldNum" sz="quarter" idx="11"/>
          </p:nvPr>
        </p:nvSpPr>
        <p:spPr>
          <a:xfrm>
            <a:off x="8253347" y="6356350"/>
            <a:ext cx="2031205" cy="365125"/>
          </a:xfrm>
        </p:spPr>
        <p:txBody>
          <a:bodyPr/>
          <a:lstStyle/>
          <a:p>
            <a:fld id="{18505D4B-7779-46CA-9F34-AD15D64EF2DF}" type="slidenum">
              <a:rPr lang="nl-BE" smtClean="0"/>
              <a:t>‹#›</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pic>
        <p:nvPicPr>
          <p:cNvPr id="7" name="Afbeelding 6">
            <a:extLst>
              <a:ext uri="{FF2B5EF4-FFF2-40B4-BE49-F238E27FC236}">
                <a16:creationId xmlns:a16="http://schemas.microsoft.com/office/drawing/2014/main" id="{2E488CE7-4358-F446-B8E2-182441C6036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2699" t="66000" b="1816"/>
          <a:stretch/>
        </p:blipFill>
        <p:spPr>
          <a:xfrm rot="16200000">
            <a:off x="10912155" y="5578154"/>
            <a:ext cx="735591" cy="1824100"/>
          </a:xfrm>
          <a:prstGeom prst="rect">
            <a:avLst/>
          </a:prstGeom>
        </p:spPr>
      </p:pic>
      <p:sp>
        <p:nvSpPr>
          <p:cNvPr id="8" name="Titel 1">
            <a:extLst>
              <a:ext uri="{FF2B5EF4-FFF2-40B4-BE49-F238E27FC236}">
                <a16:creationId xmlns:a16="http://schemas.microsoft.com/office/drawing/2014/main" id="{3E743A11-8CA2-4649-BBCF-5E34941CB479}"/>
              </a:ext>
            </a:extLst>
          </p:cNvPr>
          <p:cNvSpPr txBox="1">
            <a:spLocks/>
          </p:cNvSpPr>
          <p:nvPr userDrawn="1"/>
        </p:nvSpPr>
        <p:spPr>
          <a:xfrm>
            <a:off x="833474" y="4566396"/>
            <a:ext cx="9117366" cy="1594556"/>
          </a:xfrm>
          <a:prstGeom prst="rect">
            <a:avLst/>
          </a:prstGeom>
          <a:ln w="76200" cmpd="sng">
            <a:solidFill>
              <a:schemeClr val="bg1"/>
            </a:solidFill>
          </a:ln>
        </p:spPr>
        <p:txBody>
          <a:bodyPr vert="horz" lIns="180000" tIns="180000" rIns="180000" bIns="180000" rtlCol="0" anchor="ctr">
            <a:noAutofit/>
          </a:bodyPr>
          <a:lstStyle>
            <a:lvl1pPr algn="l" defTabSz="914400" rtl="0" eaLnBrk="1" latinLnBrk="0" hangingPunct="1">
              <a:lnSpc>
                <a:spcPct val="90000"/>
              </a:lnSpc>
              <a:spcBef>
                <a:spcPct val="0"/>
              </a:spcBef>
              <a:buNone/>
              <a:defRPr sz="4400" b="1" kern="1200">
                <a:solidFill>
                  <a:srgbClr val="002757"/>
                </a:solidFill>
                <a:latin typeface="+mj-lt"/>
                <a:ea typeface="+mj-ea"/>
                <a:cs typeface="+mj-cs"/>
              </a:defRPr>
            </a:lvl1pPr>
          </a:lstStyle>
          <a:p>
            <a:r>
              <a:rPr lang="nl-NL"/>
              <a:t>KLIK OM DE STIJL TE BEWERKEN</a:t>
            </a:r>
            <a:endParaRPr lang="nl-BE" dirty="0"/>
          </a:p>
        </p:txBody>
      </p:sp>
    </p:spTree>
    <p:extLst>
      <p:ext uri="{BB962C8B-B14F-4D97-AF65-F5344CB8AC3E}">
        <p14:creationId xmlns:p14="http://schemas.microsoft.com/office/powerpoint/2010/main" val="75225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Optie 1 - Beeld 1">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829"/>
          <a:stretch/>
        </p:blipFill>
        <p:spPr>
          <a:xfrm>
            <a:off x="8548816" y="-19050"/>
            <a:ext cx="3652709" cy="3604650"/>
          </a:xfrm>
          <a:prstGeom prst="rect">
            <a:avLst/>
          </a:prstGeom>
        </p:spPr>
      </p:pic>
      <p:sp>
        <p:nvSpPr>
          <p:cNvPr id="3" name="Tijdelijke aanduiding voor voettekst 2"/>
          <p:cNvSpPr>
            <a:spLocks noGrp="1"/>
          </p:cNvSpPr>
          <p:nvPr>
            <p:ph type="ftr" sz="quarter" idx="10"/>
          </p:nvPr>
        </p:nvSpPr>
        <p:spPr>
          <a:xfrm>
            <a:off x="3859973" y="6356350"/>
            <a:ext cx="4114800" cy="365125"/>
          </a:xfrm>
        </p:spPr>
        <p:txBody>
          <a:bodyPr/>
          <a:lstStyle/>
          <a:p>
            <a:endParaRPr lang="nl-BE"/>
          </a:p>
        </p:txBody>
      </p:sp>
      <p:sp>
        <p:nvSpPr>
          <p:cNvPr id="4" name="Tijdelijke aanduiding voor dianummer 3"/>
          <p:cNvSpPr>
            <a:spLocks noGrp="1"/>
          </p:cNvSpPr>
          <p:nvPr>
            <p:ph type="sldNum" sz="quarter" idx="11"/>
          </p:nvPr>
        </p:nvSpPr>
        <p:spPr>
          <a:xfrm>
            <a:off x="8253347" y="6356350"/>
            <a:ext cx="2031205" cy="365125"/>
          </a:xfrm>
        </p:spPr>
        <p:txBody>
          <a:bodyPr/>
          <a:lstStyle/>
          <a:p>
            <a:fld id="{18505D4B-7779-46CA-9F34-AD15D64EF2DF}" type="slidenum">
              <a:rPr lang="nl-BE" smtClean="0"/>
              <a:t>‹#›</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pic>
        <p:nvPicPr>
          <p:cNvPr id="9" name="Afbeelding 8">
            <a:extLst>
              <a:ext uri="{FF2B5EF4-FFF2-40B4-BE49-F238E27FC236}">
                <a16:creationId xmlns:a16="http://schemas.microsoft.com/office/drawing/2014/main" id="{D4DD0917-1370-804C-BE47-0A0027045E8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1984" t="62959"/>
          <a:stretch/>
        </p:blipFill>
        <p:spPr>
          <a:xfrm rot="16200000">
            <a:off x="10837162" y="5472674"/>
            <a:ext cx="810930" cy="2107763"/>
          </a:xfrm>
          <a:prstGeom prst="rect">
            <a:avLst/>
          </a:prstGeom>
        </p:spPr>
      </p:pic>
      <p:sp>
        <p:nvSpPr>
          <p:cNvPr id="10" name="Titel 1">
            <a:extLst>
              <a:ext uri="{FF2B5EF4-FFF2-40B4-BE49-F238E27FC236}">
                <a16:creationId xmlns:a16="http://schemas.microsoft.com/office/drawing/2014/main" id="{9B125A69-024A-154F-BEC1-F5EEAFDE3DEE}"/>
              </a:ext>
            </a:extLst>
          </p:cNvPr>
          <p:cNvSpPr txBox="1">
            <a:spLocks/>
          </p:cNvSpPr>
          <p:nvPr userDrawn="1"/>
        </p:nvSpPr>
        <p:spPr>
          <a:xfrm>
            <a:off x="833474" y="4566396"/>
            <a:ext cx="9117366" cy="1594556"/>
          </a:xfrm>
          <a:prstGeom prst="rect">
            <a:avLst/>
          </a:prstGeom>
          <a:ln w="76200" cmpd="sng">
            <a:solidFill>
              <a:schemeClr val="bg1"/>
            </a:solidFill>
          </a:ln>
        </p:spPr>
        <p:txBody>
          <a:bodyPr vert="horz" lIns="180000" tIns="180000" rIns="180000" bIns="180000" rtlCol="0" anchor="ctr">
            <a:noAutofit/>
          </a:bodyPr>
          <a:lstStyle>
            <a:lvl1pPr algn="l" defTabSz="914400" rtl="0" eaLnBrk="1" latinLnBrk="0" hangingPunct="1">
              <a:lnSpc>
                <a:spcPct val="90000"/>
              </a:lnSpc>
              <a:spcBef>
                <a:spcPct val="0"/>
              </a:spcBef>
              <a:buNone/>
              <a:defRPr sz="4400" b="1" kern="1200">
                <a:solidFill>
                  <a:srgbClr val="002757"/>
                </a:solidFill>
                <a:latin typeface="+mj-lt"/>
                <a:ea typeface="+mj-ea"/>
                <a:cs typeface="+mj-cs"/>
              </a:defRPr>
            </a:lvl1pPr>
          </a:lstStyle>
          <a:p>
            <a:r>
              <a:rPr lang="nl-NL"/>
              <a:t>KLIK OM DE STIJL TE BEWERKEN</a:t>
            </a:r>
            <a:endParaRPr lang="nl-BE" dirty="0"/>
          </a:p>
        </p:txBody>
      </p:sp>
    </p:spTree>
    <p:extLst>
      <p:ext uri="{BB962C8B-B14F-4D97-AF65-F5344CB8AC3E}">
        <p14:creationId xmlns:p14="http://schemas.microsoft.com/office/powerpoint/2010/main" val="247564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Optie 1 - Beeld 2">
    <p:bg>
      <p:bgPr>
        <a:blipFill dpi="0" rotWithShape="1">
          <a:blip r:embed="rId2">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4" name="Titel 1"/>
          <p:cNvSpPr txBox="1">
            <a:spLocks/>
          </p:cNvSpPr>
          <p:nvPr userDrawn="1"/>
        </p:nvSpPr>
        <p:spPr>
          <a:xfrm>
            <a:off x="833474" y="4566396"/>
            <a:ext cx="9117366" cy="1594556"/>
          </a:xfrm>
          <a:prstGeom prst="rect">
            <a:avLst/>
          </a:prstGeom>
          <a:ln w="76200" cmpd="sng">
            <a:solidFill>
              <a:schemeClr val="bg1"/>
            </a:solidFill>
          </a:ln>
        </p:spPr>
        <p:txBody>
          <a:bodyPr vert="horz" lIns="180000" tIns="180000" rIns="180000" bIns="180000" rtlCol="0" anchor="ctr">
            <a:noAutofit/>
          </a:bodyPr>
          <a:lstStyle>
            <a:lvl1pPr algn="l" defTabSz="914400" rtl="0" eaLnBrk="1" latinLnBrk="0" hangingPunct="1">
              <a:lnSpc>
                <a:spcPct val="90000"/>
              </a:lnSpc>
              <a:spcBef>
                <a:spcPct val="0"/>
              </a:spcBef>
              <a:buNone/>
              <a:defRPr sz="4400" b="1" kern="1200">
                <a:solidFill>
                  <a:srgbClr val="002757"/>
                </a:solidFill>
                <a:latin typeface="+mj-lt"/>
                <a:ea typeface="+mj-ea"/>
                <a:cs typeface="+mj-cs"/>
              </a:defRPr>
            </a:lvl1pPr>
          </a:lstStyle>
          <a:p>
            <a:r>
              <a:rPr lang="nl-NL"/>
              <a:t>KLIK OM DE STIJL TE BEWERKEN</a:t>
            </a:r>
            <a:endParaRPr lang="nl-BE" dirty="0"/>
          </a:p>
        </p:txBody>
      </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617"/>
          <a:stretch/>
        </p:blipFill>
        <p:spPr>
          <a:xfrm>
            <a:off x="8548816" y="-19050"/>
            <a:ext cx="3662234" cy="3604650"/>
          </a:xfrm>
          <a:prstGeom prst="rect">
            <a:avLst/>
          </a:prstGeom>
        </p:spPr>
      </p:pic>
      <p:sp>
        <p:nvSpPr>
          <p:cNvPr id="8" name="Tijdelijke aanduiding voor voettekst 2">
            <a:extLst>
              <a:ext uri="{FF2B5EF4-FFF2-40B4-BE49-F238E27FC236}">
                <a16:creationId xmlns:a16="http://schemas.microsoft.com/office/drawing/2014/main" id="{1AF57EE6-EAC9-D347-9B56-3472BC4E195B}"/>
              </a:ext>
            </a:extLst>
          </p:cNvPr>
          <p:cNvSpPr>
            <a:spLocks noGrp="1"/>
          </p:cNvSpPr>
          <p:nvPr>
            <p:ph type="ftr" sz="quarter" idx="10"/>
          </p:nvPr>
        </p:nvSpPr>
        <p:spPr>
          <a:xfrm>
            <a:off x="3859973" y="6356350"/>
            <a:ext cx="4114800" cy="365125"/>
          </a:xfrm>
        </p:spPr>
        <p:txBody>
          <a:bodyPr/>
          <a:lstStyle/>
          <a:p>
            <a:endParaRPr lang="nl-BE"/>
          </a:p>
        </p:txBody>
      </p:sp>
      <p:sp>
        <p:nvSpPr>
          <p:cNvPr id="9" name="Tijdelijke aanduiding voor dianummer 3">
            <a:extLst>
              <a:ext uri="{FF2B5EF4-FFF2-40B4-BE49-F238E27FC236}">
                <a16:creationId xmlns:a16="http://schemas.microsoft.com/office/drawing/2014/main" id="{8BAA8ED2-AC3E-EC4F-917F-864F49D52588}"/>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a:t>
            </a:fld>
            <a:endParaRPr lang="nl-BE"/>
          </a:p>
        </p:txBody>
      </p:sp>
      <p:sp>
        <p:nvSpPr>
          <p:cNvPr id="10" name="Tijdelijke aanduiding voor datum 5">
            <a:extLst>
              <a:ext uri="{FF2B5EF4-FFF2-40B4-BE49-F238E27FC236}">
                <a16:creationId xmlns:a16="http://schemas.microsoft.com/office/drawing/2014/main" id="{9E26E7F4-E8A9-CC4C-AAEB-7A3F006A6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pic>
        <p:nvPicPr>
          <p:cNvPr id="13" name="Afbeelding 12">
            <a:extLst>
              <a:ext uri="{FF2B5EF4-FFF2-40B4-BE49-F238E27FC236}">
                <a16:creationId xmlns:a16="http://schemas.microsoft.com/office/drawing/2014/main" id="{747CE303-9B9E-BA4B-9866-B8CD5A8E1E8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2699" t="66000" b="1816"/>
          <a:stretch/>
        </p:blipFill>
        <p:spPr>
          <a:xfrm rot="16200000">
            <a:off x="10912155" y="5578154"/>
            <a:ext cx="735591" cy="1824100"/>
          </a:xfrm>
          <a:prstGeom prst="rect">
            <a:avLst/>
          </a:prstGeom>
        </p:spPr>
      </p:pic>
    </p:spTree>
    <p:extLst>
      <p:ext uri="{BB962C8B-B14F-4D97-AF65-F5344CB8AC3E}">
        <p14:creationId xmlns:p14="http://schemas.microsoft.com/office/powerpoint/2010/main" val="101922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dia Optie 1 - Beeld 2">
    <p:bg>
      <p:bgPr>
        <a:blipFill dpi="0" rotWithShape="1">
          <a:blip r:embed="rId2">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4" name="Titel 1"/>
          <p:cNvSpPr txBox="1">
            <a:spLocks/>
          </p:cNvSpPr>
          <p:nvPr userDrawn="1"/>
        </p:nvSpPr>
        <p:spPr>
          <a:xfrm>
            <a:off x="833474" y="4566396"/>
            <a:ext cx="9117366" cy="1594556"/>
          </a:xfrm>
          <a:prstGeom prst="rect">
            <a:avLst/>
          </a:prstGeom>
          <a:ln w="76200" cmpd="sng">
            <a:solidFill>
              <a:schemeClr val="bg1"/>
            </a:solidFill>
          </a:ln>
        </p:spPr>
        <p:txBody>
          <a:bodyPr vert="horz" lIns="180000" tIns="180000" rIns="180000" bIns="180000" rtlCol="0" anchor="ctr">
            <a:noAutofit/>
          </a:bodyPr>
          <a:lstStyle>
            <a:lvl1pPr algn="l" defTabSz="914400" rtl="0" eaLnBrk="1" latinLnBrk="0" hangingPunct="1">
              <a:lnSpc>
                <a:spcPct val="90000"/>
              </a:lnSpc>
              <a:spcBef>
                <a:spcPct val="0"/>
              </a:spcBef>
              <a:buNone/>
              <a:defRPr sz="4400" b="1" kern="1200">
                <a:solidFill>
                  <a:srgbClr val="002757"/>
                </a:solidFill>
                <a:latin typeface="+mj-lt"/>
                <a:ea typeface="+mj-ea"/>
                <a:cs typeface="+mj-cs"/>
              </a:defRPr>
            </a:lvl1pPr>
          </a:lstStyle>
          <a:p>
            <a:r>
              <a:rPr lang="nl-NL"/>
              <a:t>KLIK OM DE STIJL TE BEWERKEN</a:t>
            </a:r>
            <a:endParaRPr lang="nl-BE" dirty="0"/>
          </a:p>
        </p:txBody>
      </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617"/>
          <a:stretch/>
        </p:blipFill>
        <p:spPr>
          <a:xfrm>
            <a:off x="8548816" y="-19050"/>
            <a:ext cx="3662234" cy="3604650"/>
          </a:xfrm>
          <a:prstGeom prst="rect">
            <a:avLst/>
          </a:prstGeom>
        </p:spPr>
      </p:pic>
      <p:sp>
        <p:nvSpPr>
          <p:cNvPr id="8" name="Tijdelijke aanduiding voor voettekst 2">
            <a:extLst>
              <a:ext uri="{FF2B5EF4-FFF2-40B4-BE49-F238E27FC236}">
                <a16:creationId xmlns:a16="http://schemas.microsoft.com/office/drawing/2014/main" id="{1AF57EE6-EAC9-D347-9B56-3472BC4E195B}"/>
              </a:ext>
            </a:extLst>
          </p:cNvPr>
          <p:cNvSpPr>
            <a:spLocks noGrp="1"/>
          </p:cNvSpPr>
          <p:nvPr>
            <p:ph type="ftr" sz="quarter" idx="10"/>
          </p:nvPr>
        </p:nvSpPr>
        <p:spPr>
          <a:xfrm>
            <a:off x="3859973" y="6356350"/>
            <a:ext cx="4114800" cy="365125"/>
          </a:xfrm>
        </p:spPr>
        <p:txBody>
          <a:bodyPr/>
          <a:lstStyle/>
          <a:p>
            <a:endParaRPr lang="nl-BE"/>
          </a:p>
        </p:txBody>
      </p:sp>
      <p:sp>
        <p:nvSpPr>
          <p:cNvPr id="9" name="Tijdelijke aanduiding voor dianummer 3">
            <a:extLst>
              <a:ext uri="{FF2B5EF4-FFF2-40B4-BE49-F238E27FC236}">
                <a16:creationId xmlns:a16="http://schemas.microsoft.com/office/drawing/2014/main" id="{8BAA8ED2-AC3E-EC4F-917F-864F49D52588}"/>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a:t>
            </a:fld>
            <a:endParaRPr lang="nl-BE"/>
          </a:p>
        </p:txBody>
      </p:sp>
      <p:sp>
        <p:nvSpPr>
          <p:cNvPr id="10" name="Tijdelijke aanduiding voor datum 5">
            <a:extLst>
              <a:ext uri="{FF2B5EF4-FFF2-40B4-BE49-F238E27FC236}">
                <a16:creationId xmlns:a16="http://schemas.microsoft.com/office/drawing/2014/main" id="{9E26E7F4-E8A9-CC4C-AAEB-7A3F006A6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pic>
        <p:nvPicPr>
          <p:cNvPr id="11" name="Afbeelding 10">
            <a:extLst>
              <a:ext uri="{FF2B5EF4-FFF2-40B4-BE49-F238E27FC236}">
                <a16:creationId xmlns:a16="http://schemas.microsoft.com/office/drawing/2014/main" id="{C07CA131-BE7F-294A-B0FE-8D2D706FE11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1984" t="62959"/>
          <a:stretch/>
        </p:blipFill>
        <p:spPr>
          <a:xfrm rot="16200000">
            <a:off x="10837162" y="5472674"/>
            <a:ext cx="810930" cy="2107763"/>
          </a:xfrm>
          <a:prstGeom prst="rect">
            <a:avLst/>
          </a:prstGeom>
        </p:spPr>
      </p:pic>
    </p:spTree>
    <p:extLst>
      <p:ext uri="{BB962C8B-B14F-4D97-AF65-F5344CB8AC3E}">
        <p14:creationId xmlns:p14="http://schemas.microsoft.com/office/powerpoint/2010/main" val="385948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Optie 2 - Rood">
    <p:bg>
      <p:bgPr>
        <a:solidFill>
          <a:srgbClr val="E00049"/>
        </a:solidFill>
        <a:effectLst/>
      </p:bgPr>
    </p:bg>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E806358F-801B-43D0-A3DE-ABDA513A3E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961" y="326224"/>
            <a:ext cx="4826311" cy="1177377"/>
          </a:xfrm>
          <a:prstGeom prst="rect">
            <a:avLst/>
          </a:prstGeom>
        </p:spPr>
      </p:pic>
      <p:sp>
        <p:nvSpPr>
          <p:cNvPr id="6" name="Titel 1"/>
          <p:cNvSpPr>
            <a:spLocks noGrp="1" noChangeAspect="1"/>
          </p:cNvSpPr>
          <p:nvPr>
            <p:ph type="ctrTitle"/>
          </p:nvPr>
        </p:nvSpPr>
        <p:spPr>
          <a:xfrm>
            <a:off x="7163862" y="2292529"/>
            <a:ext cx="4741332" cy="2037778"/>
          </a:xfrm>
        </p:spPr>
        <p:txBody>
          <a:bodyPr anchor="t">
            <a:noAutofit/>
          </a:bodyPr>
          <a:lstStyle>
            <a:lvl1pPr algn="r">
              <a:defRPr sz="4800">
                <a:solidFill>
                  <a:srgbClr val="002757"/>
                </a:solidFill>
              </a:defRPr>
            </a:lvl1pPr>
          </a:lstStyle>
          <a:p>
            <a:r>
              <a:rPr lang="en-US"/>
              <a:t>Click to edit Master title style</a:t>
            </a:r>
            <a:endParaRPr lang="nl-BE" dirty="0"/>
          </a:p>
        </p:txBody>
      </p:sp>
      <p:sp>
        <p:nvSpPr>
          <p:cNvPr id="7" name="Ondertitel 2"/>
          <p:cNvSpPr>
            <a:spLocks noGrp="1" noChangeAspect="1"/>
          </p:cNvSpPr>
          <p:nvPr>
            <p:ph type="subTitle" idx="1"/>
          </p:nvPr>
        </p:nvSpPr>
        <p:spPr>
          <a:xfrm>
            <a:off x="7163862" y="4330307"/>
            <a:ext cx="4741332" cy="1197901"/>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dirty="0"/>
          </a:p>
        </p:txBody>
      </p:sp>
      <p:pic>
        <p:nvPicPr>
          <p:cNvPr id="2" name="Afbeelding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69" t="19480"/>
          <a:stretch/>
        </p:blipFill>
        <p:spPr>
          <a:xfrm>
            <a:off x="-28575" y="-38101"/>
            <a:ext cx="7146708" cy="6522167"/>
          </a:xfrm>
          <a:prstGeom prst="rect">
            <a:avLst/>
          </a:prstGeom>
        </p:spPr>
      </p:pic>
      <p:sp>
        <p:nvSpPr>
          <p:cNvPr id="10" name="Tijdelijke aanduiding voor voettekst 2">
            <a:extLst>
              <a:ext uri="{FF2B5EF4-FFF2-40B4-BE49-F238E27FC236}">
                <a16:creationId xmlns:a16="http://schemas.microsoft.com/office/drawing/2014/main" id="{BAF71AAC-4A0B-7048-BB76-5CCBFEEE527D}"/>
              </a:ext>
            </a:extLst>
          </p:cNvPr>
          <p:cNvSpPr>
            <a:spLocks noGrp="1"/>
          </p:cNvSpPr>
          <p:nvPr>
            <p:ph type="ftr" sz="quarter" idx="10"/>
          </p:nvPr>
        </p:nvSpPr>
        <p:spPr>
          <a:xfrm>
            <a:off x="3859973" y="6356350"/>
            <a:ext cx="4114800" cy="365125"/>
          </a:xfrm>
        </p:spPr>
        <p:txBody>
          <a:bodyPr/>
          <a:lstStyle/>
          <a:p>
            <a:endParaRPr lang="nl-BE"/>
          </a:p>
        </p:txBody>
      </p:sp>
      <p:sp>
        <p:nvSpPr>
          <p:cNvPr id="11" name="Tijdelijke aanduiding voor dianummer 3">
            <a:extLst>
              <a:ext uri="{FF2B5EF4-FFF2-40B4-BE49-F238E27FC236}">
                <a16:creationId xmlns:a16="http://schemas.microsoft.com/office/drawing/2014/main" id="{D42D3B12-ED5F-C340-BAC1-1270291EF683}"/>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a:t>
            </a:fld>
            <a:endParaRPr lang="nl-BE"/>
          </a:p>
        </p:txBody>
      </p:sp>
      <p:sp>
        <p:nvSpPr>
          <p:cNvPr id="12" name="Tijdelijke aanduiding voor datum 5">
            <a:extLst>
              <a:ext uri="{FF2B5EF4-FFF2-40B4-BE49-F238E27FC236}">
                <a16:creationId xmlns:a16="http://schemas.microsoft.com/office/drawing/2014/main" id="{5A67ACF5-9F8D-244E-A658-31A7B9BA6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pic>
        <p:nvPicPr>
          <p:cNvPr id="14" name="Afbeelding 13">
            <a:extLst>
              <a:ext uri="{FF2B5EF4-FFF2-40B4-BE49-F238E27FC236}">
                <a16:creationId xmlns:a16="http://schemas.microsoft.com/office/drawing/2014/main" id="{4CC02218-24C7-FD45-8EE3-26C53A5E54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1984" t="62959"/>
          <a:stretch/>
        </p:blipFill>
        <p:spPr>
          <a:xfrm rot="16200000">
            <a:off x="10837162" y="5472674"/>
            <a:ext cx="810930" cy="2107763"/>
          </a:xfrm>
          <a:prstGeom prst="rect">
            <a:avLst/>
          </a:prstGeom>
        </p:spPr>
      </p:pic>
    </p:spTree>
    <p:extLst>
      <p:ext uri="{BB962C8B-B14F-4D97-AF65-F5344CB8AC3E}">
        <p14:creationId xmlns:p14="http://schemas.microsoft.com/office/powerpoint/2010/main" val="315705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Optie 2 - Wit">
    <p:bg>
      <p:bgPr>
        <a:solidFill>
          <a:srgbClr val="FFFFFF"/>
        </a:solidFill>
        <a:effectLst/>
      </p:bgPr>
    </p:bg>
    <p:spTree>
      <p:nvGrpSpPr>
        <p:cNvPr id="1" name=""/>
        <p:cNvGrpSpPr/>
        <p:nvPr/>
      </p:nvGrpSpPr>
      <p:grpSpPr>
        <a:xfrm>
          <a:off x="0" y="0"/>
          <a:ext cx="0" cy="0"/>
          <a:chOff x="0" y="0"/>
          <a:chExt cx="0" cy="0"/>
        </a:xfrm>
      </p:grpSpPr>
      <p:sp>
        <p:nvSpPr>
          <p:cNvPr id="5" name="Rectangle 3"/>
          <p:cNvSpPr/>
          <p:nvPr userDrawn="1"/>
        </p:nvSpPr>
        <p:spPr>
          <a:xfrm>
            <a:off x="0" y="4846284"/>
            <a:ext cx="12192000" cy="1498601"/>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7B5358A0-CC94-40A3-9522-C6D235AD02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60" y="5196034"/>
            <a:ext cx="3603785" cy="879142"/>
          </a:xfrm>
          <a:prstGeom prst="rect">
            <a:avLst/>
          </a:prstGeom>
        </p:spPr>
      </p:pic>
      <p:pic>
        <p:nvPicPr>
          <p:cNvPr id="4" name="Afbeelding 3"/>
          <p:cNvPicPr>
            <a:picLocks noChangeAspect="1"/>
          </p:cNvPicPr>
          <p:nvPr userDrawn="1"/>
        </p:nvPicPr>
        <p:blipFill rotWithShape="1">
          <a:blip r:embed="rId3" cstate="print">
            <a:extLst>
              <a:ext uri="{28A0092B-C50C-407E-A947-70E740481C1C}">
                <a14:useLocalDpi xmlns:a14="http://schemas.microsoft.com/office/drawing/2010/main"/>
              </a:ext>
            </a:extLst>
          </a:blip>
          <a:srcRect l="11886" t="19832" b="20078"/>
          <a:stretch/>
        </p:blipFill>
        <p:spPr>
          <a:xfrm>
            <a:off x="-19050" y="-9525"/>
            <a:ext cx="7137182" cy="4867275"/>
          </a:xfrm>
          <a:prstGeom prst="rect">
            <a:avLst/>
          </a:prstGeom>
        </p:spPr>
      </p:pic>
      <p:sp>
        <p:nvSpPr>
          <p:cNvPr id="2" name="Titel 1"/>
          <p:cNvSpPr>
            <a:spLocks noGrp="1" noChangeAspect="1"/>
          </p:cNvSpPr>
          <p:nvPr>
            <p:ph type="ctrTitle"/>
          </p:nvPr>
        </p:nvSpPr>
        <p:spPr>
          <a:xfrm>
            <a:off x="7118133" y="2717065"/>
            <a:ext cx="4741332" cy="2129220"/>
          </a:xfrm>
        </p:spPr>
        <p:txBody>
          <a:bodyPr anchor="t">
            <a:noAutofit/>
          </a:bodyPr>
          <a:lstStyle>
            <a:lvl1pPr algn="r">
              <a:defRPr sz="4800">
                <a:solidFill>
                  <a:srgbClr val="002757"/>
                </a:solidFill>
              </a:defRPr>
            </a:lvl1pPr>
          </a:lstStyle>
          <a:p>
            <a:r>
              <a:rPr lang="en-US"/>
              <a:t>Click to edit Master title style</a:t>
            </a:r>
            <a:endParaRPr lang="nl-BE" dirty="0"/>
          </a:p>
        </p:txBody>
      </p:sp>
      <p:sp>
        <p:nvSpPr>
          <p:cNvPr id="3" name="Ondertitel 2"/>
          <p:cNvSpPr>
            <a:spLocks noGrp="1" noChangeAspect="1"/>
          </p:cNvSpPr>
          <p:nvPr>
            <p:ph type="subTitle" idx="1"/>
          </p:nvPr>
        </p:nvSpPr>
        <p:spPr>
          <a:xfrm>
            <a:off x="3937685" y="4846283"/>
            <a:ext cx="7921779" cy="1498600"/>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dirty="0"/>
          </a:p>
        </p:txBody>
      </p:sp>
      <p:sp>
        <p:nvSpPr>
          <p:cNvPr id="18" name="Tijdelijke aanduiding voor voettekst 2">
            <a:extLst>
              <a:ext uri="{FF2B5EF4-FFF2-40B4-BE49-F238E27FC236}">
                <a16:creationId xmlns:a16="http://schemas.microsoft.com/office/drawing/2014/main" id="{E3923FA1-0949-6247-BCCF-EFECE6E21983}"/>
              </a:ext>
            </a:extLst>
          </p:cNvPr>
          <p:cNvSpPr>
            <a:spLocks noGrp="1"/>
          </p:cNvSpPr>
          <p:nvPr>
            <p:ph type="ftr" sz="quarter" idx="10"/>
          </p:nvPr>
        </p:nvSpPr>
        <p:spPr>
          <a:xfrm>
            <a:off x="3859973" y="6356350"/>
            <a:ext cx="4114800" cy="365125"/>
          </a:xfrm>
        </p:spPr>
        <p:txBody>
          <a:bodyPr/>
          <a:lstStyle/>
          <a:p>
            <a:endParaRPr lang="nl-BE"/>
          </a:p>
        </p:txBody>
      </p:sp>
      <p:sp>
        <p:nvSpPr>
          <p:cNvPr id="19" name="Tijdelijke aanduiding voor dianummer 3">
            <a:extLst>
              <a:ext uri="{FF2B5EF4-FFF2-40B4-BE49-F238E27FC236}">
                <a16:creationId xmlns:a16="http://schemas.microsoft.com/office/drawing/2014/main" id="{6C7F03F7-8CB2-4546-8F3D-3256EBBF203F}"/>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a:t>
            </a:fld>
            <a:endParaRPr lang="nl-BE"/>
          </a:p>
        </p:txBody>
      </p:sp>
      <p:sp>
        <p:nvSpPr>
          <p:cNvPr id="20" name="Tijdelijke aanduiding voor datum 5">
            <a:extLst>
              <a:ext uri="{FF2B5EF4-FFF2-40B4-BE49-F238E27FC236}">
                <a16:creationId xmlns:a16="http://schemas.microsoft.com/office/drawing/2014/main" id="{91E191CA-312E-864C-B023-C92EC122E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pic>
        <p:nvPicPr>
          <p:cNvPr id="21" name="Afbeelding 20">
            <a:extLst>
              <a:ext uri="{FF2B5EF4-FFF2-40B4-BE49-F238E27FC236}">
                <a16:creationId xmlns:a16="http://schemas.microsoft.com/office/drawing/2014/main" id="{F90D3788-08F7-4A48-9C4A-658E3F74E7C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2699" t="66000" b="1816"/>
          <a:stretch/>
        </p:blipFill>
        <p:spPr>
          <a:xfrm rot="16200000">
            <a:off x="10912155" y="5578154"/>
            <a:ext cx="735591" cy="1824100"/>
          </a:xfrm>
          <a:prstGeom prst="rect">
            <a:avLst/>
          </a:prstGeom>
        </p:spPr>
      </p:pic>
    </p:spTree>
    <p:extLst>
      <p:ext uri="{BB962C8B-B14F-4D97-AF65-F5344CB8AC3E}">
        <p14:creationId xmlns:p14="http://schemas.microsoft.com/office/powerpoint/2010/main" val="160950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sisslide met titel - Optie 1">
    <p:spTree>
      <p:nvGrpSpPr>
        <p:cNvPr id="1" name=""/>
        <p:cNvGrpSpPr/>
        <p:nvPr/>
      </p:nvGrpSpPr>
      <p:grpSpPr>
        <a:xfrm>
          <a:off x="0" y="0"/>
          <a:ext cx="0" cy="0"/>
          <a:chOff x="0" y="0"/>
          <a:chExt cx="0" cy="0"/>
        </a:xfrm>
      </p:grpSpPr>
      <p:sp>
        <p:nvSpPr>
          <p:cNvPr id="2" name="Titel 1"/>
          <p:cNvSpPr>
            <a:spLocks noGrp="1"/>
          </p:cNvSpPr>
          <p:nvPr>
            <p:ph type="title"/>
          </p:nvPr>
        </p:nvSpPr>
        <p:spPr>
          <a:xfrm>
            <a:off x="1998701" y="69029"/>
            <a:ext cx="9948332" cy="1281113"/>
          </a:xfrm>
        </p:spPr>
        <p:txBody>
          <a:bodyPr>
            <a:noAutofit/>
          </a:bodyPr>
          <a:lstStyle/>
          <a:p>
            <a:r>
              <a:rPr lang="en-US"/>
              <a:t>Click to edit Master title style</a:t>
            </a:r>
            <a:endParaRPr lang="nl-BE" dirty="0"/>
          </a:p>
        </p:txBody>
      </p:sp>
      <p:sp>
        <p:nvSpPr>
          <p:cNvPr id="3" name="Tijdelijke aanduiding voor inhoud 2"/>
          <p:cNvSpPr>
            <a:spLocks noGrp="1"/>
          </p:cNvSpPr>
          <p:nvPr>
            <p:ph idx="1" hasCustomPrompt="1"/>
          </p:nvPr>
        </p:nvSpPr>
        <p:spPr>
          <a:xfrm>
            <a:off x="1998700" y="1529528"/>
            <a:ext cx="9948333" cy="4750153"/>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a:ext>
            </a:extLst>
          </a:blip>
          <a:srcRect l="15636" t="25895"/>
          <a:stretch/>
        </p:blipFill>
        <p:spPr>
          <a:xfrm>
            <a:off x="-19050" y="-19050"/>
            <a:ext cx="1895827" cy="1665288"/>
          </a:xfrm>
          <a:prstGeom prst="rect">
            <a:avLst/>
          </a:prstGeom>
        </p:spPr>
      </p:pic>
      <p:sp>
        <p:nvSpPr>
          <p:cNvPr id="11" name="Tijdelijke aanduiding voor voettekst 2">
            <a:extLst>
              <a:ext uri="{FF2B5EF4-FFF2-40B4-BE49-F238E27FC236}">
                <a16:creationId xmlns:a16="http://schemas.microsoft.com/office/drawing/2014/main" id="{A91674FF-77D7-3346-A4E2-7F63A2464463}"/>
              </a:ext>
            </a:extLst>
          </p:cNvPr>
          <p:cNvSpPr>
            <a:spLocks noGrp="1"/>
          </p:cNvSpPr>
          <p:nvPr>
            <p:ph type="ftr" sz="quarter" idx="10"/>
          </p:nvPr>
        </p:nvSpPr>
        <p:spPr>
          <a:xfrm>
            <a:off x="3859973" y="6356350"/>
            <a:ext cx="4114800" cy="365125"/>
          </a:xfrm>
        </p:spPr>
        <p:txBody>
          <a:bodyPr/>
          <a:lstStyle/>
          <a:p>
            <a:endParaRPr lang="nl-BE"/>
          </a:p>
        </p:txBody>
      </p:sp>
      <p:sp>
        <p:nvSpPr>
          <p:cNvPr id="12" name="Tijdelijke aanduiding voor dianummer 3">
            <a:extLst>
              <a:ext uri="{FF2B5EF4-FFF2-40B4-BE49-F238E27FC236}">
                <a16:creationId xmlns:a16="http://schemas.microsoft.com/office/drawing/2014/main" id="{10B81AB1-88E6-CC48-9C58-416B5ED62968}"/>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a:t>
            </a:fld>
            <a:endParaRPr lang="nl-BE"/>
          </a:p>
        </p:txBody>
      </p:sp>
      <p:sp>
        <p:nvSpPr>
          <p:cNvPr id="13" name="Tijdelijke aanduiding voor datum 5">
            <a:extLst>
              <a:ext uri="{FF2B5EF4-FFF2-40B4-BE49-F238E27FC236}">
                <a16:creationId xmlns:a16="http://schemas.microsoft.com/office/drawing/2014/main" id="{9CE0FA69-9792-2947-B97F-C704249D7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pic>
        <p:nvPicPr>
          <p:cNvPr id="14" name="Afbeelding 13">
            <a:extLst>
              <a:ext uri="{FF2B5EF4-FFF2-40B4-BE49-F238E27FC236}">
                <a16:creationId xmlns:a16="http://schemas.microsoft.com/office/drawing/2014/main" id="{CA1F2FF8-AB69-AF42-80B2-045B4435BF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699" t="66000" b="1816"/>
          <a:stretch/>
        </p:blipFill>
        <p:spPr>
          <a:xfrm rot="16200000">
            <a:off x="10912155" y="5578154"/>
            <a:ext cx="735591" cy="1824100"/>
          </a:xfrm>
          <a:prstGeom prst="rect">
            <a:avLst/>
          </a:prstGeom>
        </p:spPr>
      </p:pic>
    </p:spTree>
    <p:extLst>
      <p:ext uri="{BB962C8B-B14F-4D97-AF65-F5344CB8AC3E}">
        <p14:creationId xmlns:p14="http://schemas.microsoft.com/office/powerpoint/2010/main" val="365039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sisslide met titel - Optie 2">
    <p:spTree>
      <p:nvGrpSpPr>
        <p:cNvPr id="1" name=""/>
        <p:cNvGrpSpPr/>
        <p:nvPr/>
      </p:nvGrpSpPr>
      <p:grpSpPr>
        <a:xfrm>
          <a:off x="0" y="0"/>
          <a:ext cx="0" cy="0"/>
          <a:chOff x="0" y="0"/>
          <a:chExt cx="0" cy="0"/>
        </a:xfrm>
      </p:grpSpPr>
      <p:sp>
        <p:nvSpPr>
          <p:cNvPr id="4" name="Rectangle 3"/>
          <p:cNvSpPr/>
          <p:nvPr userDrawn="1"/>
        </p:nvSpPr>
        <p:spPr>
          <a:xfrm>
            <a:off x="0" y="0"/>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Afbeelding 14">
            <a:extLst>
              <a:ext uri="{FF2B5EF4-FFF2-40B4-BE49-F238E27FC236}">
                <a16:creationId xmlns:a16="http://schemas.microsoft.com/office/drawing/2014/main" id="{6E47ABBD-8EB2-4192-82C7-F216E56BE1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460992"/>
            <a:ext cx="3250358" cy="792924"/>
          </a:xfrm>
          <a:prstGeom prst="rect">
            <a:avLst/>
          </a:prstGeom>
        </p:spPr>
      </p:pic>
      <p:sp>
        <p:nvSpPr>
          <p:cNvPr id="2" name="Titel 1"/>
          <p:cNvSpPr>
            <a:spLocks noGrp="1"/>
          </p:cNvSpPr>
          <p:nvPr>
            <p:ph type="title"/>
          </p:nvPr>
        </p:nvSpPr>
        <p:spPr>
          <a:xfrm>
            <a:off x="3581400" y="-1745"/>
            <a:ext cx="6458712" cy="1646238"/>
          </a:xfrm>
        </p:spPr>
        <p:txBody>
          <a:bodyPr/>
          <a:lstStyle>
            <a:lvl1pPr algn="r">
              <a:defRPr>
                <a:solidFill>
                  <a:schemeClr val="bg1"/>
                </a:solidFill>
              </a:defRPr>
            </a:lvl1pPr>
          </a:lstStyle>
          <a:p>
            <a:r>
              <a:rPr lang="en-US"/>
              <a:t>Click to edit Master title style</a:t>
            </a:r>
            <a:endParaRPr lang="nl-BE" dirty="0"/>
          </a:p>
        </p:txBody>
      </p:sp>
      <p:sp>
        <p:nvSpPr>
          <p:cNvPr id="3" name="Tijdelijke aanduiding voor inhoud 2"/>
          <p:cNvSpPr>
            <a:spLocks noGrp="1"/>
          </p:cNvSpPr>
          <p:nvPr>
            <p:ph idx="1" hasCustomPrompt="1"/>
          </p:nvPr>
        </p:nvSpPr>
        <p:spPr>
          <a:xfrm>
            <a:off x="1876777" y="1825625"/>
            <a:ext cx="9948333" cy="4242154"/>
          </a:xfrm>
        </p:spPr>
        <p:txBody>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a:extLst>
              <a:ext uri="{FF2B5EF4-FFF2-40B4-BE49-F238E27FC236}">
                <a16:creationId xmlns:a16="http://schemas.microsoft.com/office/drawing/2014/main" id="{1668A3EF-C044-B14F-898F-F4B8844339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10792568" y="245059"/>
            <a:ext cx="777637" cy="2021228"/>
          </a:xfrm>
          <a:prstGeom prst="rect">
            <a:avLst/>
          </a:prstGeom>
        </p:spPr>
      </p:pic>
      <p:sp>
        <p:nvSpPr>
          <p:cNvPr id="10" name="Tijdelijke aanduiding voor voettekst 2">
            <a:extLst>
              <a:ext uri="{FF2B5EF4-FFF2-40B4-BE49-F238E27FC236}">
                <a16:creationId xmlns:a16="http://schemas.microsoft.com/office/drawing/2014/main" id="{30423CE4-E7CD-104B-8910-7F2AE3C5C3BB}"/>
              </a:ext>
            </a:extLst>
          </p:cNvPr>
          <p:cNvSpPr>
            <a:spLocks noGrp="1"/>
          </p:cNvSpPr>
          <p:nvPr>
            <p:ph type="ftr" sz="quarter" idx="10"/>
          </p:nvPr>
        </p:nvSpPr>
        <p:spPr>
          <a:xfrm>
            <a:off x="3859973" y="6356350"/>
            <a:ext cx="4114800" cy="365125"/>
          </a:xfrm>
        </p:spPr>
        <p:txBody>
          <a:bodyPr/>
          <a:lstStyle/>
          <a:p>
            <a:endParaRPr lang="nl-BE"/>
          </a:p>
        </p:txBody>
      </p:sp>
      <p:sp>
        <p:nvSpPr>
          <p:cNvPr id="11" name="Tijdelijke aanduiding voor dianummer 3">
            <a:extLst>
              <a:ext uri="{FF2B5EF4-FFF2-40B4-BE49-F238E27FC236}">
                <a16:creationId xmlns:a16="http://schemas.microsoft.com/office/drawing/2014/main" id="{B1ABDDAE-6CED-AF42-B5E7-69422DBCB5B5}"/>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a:t>
            </a:fld>
            <a:endParaRPr lang="nl-BE"/>
          </a:p>
        </p:txBody>
      </p:sp>
      <p:sp>
        <p:nvSpPr>
          <p:cNvPr id="14" name="Tijdelijke aanduiding voor datum 5">
            <a:extLst>
              <a:ext uri="{FF2B5EF4-FFF2-40B4-BE49-F238E27FC236}">
                <a16:creationId xmlns:a16="http://schemas.microsoft.com/office/drawing/2014/main" id="{FBB4462B-3B14-B141-B32F-636326C8B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spTree>
    <p:extLst>
      <p:ext uri="{BB962C8B-B14F-4D97-AF65-F5344CB8AC3E}">
        <p14:creationId xmlns:p14="http://schemas.microsoft.com/office/powerpoint/2010/main" val="302190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4"/>
            <a:ext cx="10515600" cy="4750153"/>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voettekst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5" name="Tijdelijke aanduiding voor dianumm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5D4B-7779-46CA-9F34-AD15D64EF2DF}" type="slidenum">
              <a:rPr lang="nl-BE" smtClean="0"/>
              <a:t>‹#›</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9/11/2023</a:t>
            </a:fld>
            <a:endParaRPr lang="nl-BE"/>
          </a:p>
        </p:txBody>
      </p:sp>
    </p:spTree>
    <p:extLst>
      <p:ext uri="{BB962C8B-B14F-4D97-AF65-F5344CB8AC3E}">
        <p14:creationId xmlns:p14="http://schemas.microsoft.com/office/powerpoint/2010/main" val="218928954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8" r:id="rId3"/>
    <p:sldLayoutId id="2147483677" r:id="rId4"/>
    <p:sldLayoutId id="2147483679" r:id="rId5"/>
    <p:sldLayoutId id="2147483675" r:id="rId6"/>
    <p:sldLayoutId id="2147483666" r:id="rId7"/>
    <p:sldLayoutId id="2147483650" r:id="rId8"/>
    <p:sldLayoutId id="2147483672" r:id="rId9"/>
    <p:sldLayoutId id="2147483660" r:id="rId10"/>
    <p:sldLayoutId id="2147483661" r:id="rId11"/>
    <p:sldLayoutId id="2147483662" r:id="rId12"/>
    <p:sldLayoutId id="2147483663" r:id="rId13"/>
    <p:sldLayoutId id="2147483664" r:id="rId14"/>
    <p:sldLayoutId id="2147483667" r:id="rId15"/>
  </p:sldLayoutIdLst>
  <p:txStyles>
    <p:titleStyle>
      <a:lvl1pPr algn="l" defTabSz="914400" rtl="0" eaLnBrk="1" latinLnBrk="0" hangingPunct="1">
        <a:lnSpc>
          <a:spcPct val="90000"/>
        </a:lnSpc>
        <a:spcBef>
          <a:spcPct val="0"/>
        </a:spcBef>
        <a:buNone/>
        <a:defRPr sz="4800" kern="1200">
          <a:solidFill>
            <a:srgbClr val="00275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4c.io/API/getranking" TargetMode="External"/><Relationship Id="rId2" Type="http://schemas.openxmlformats.org/officeDocument/2006/relationships/hyperlink" Target="https://g4c.io/API/getmedals" TargetMode="Externa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g4c.io/API/getchalleng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pPr algn="ctr"/>
            <a:r>
              <a:rPr lang="nl-BE" sz="9600" b="0" dirty="0" err="1">
                <a:latin typeface="A bit sketchy" panose="00000504000000000004" pitchFamily="2" charset="0"/>
              </a:rPr>
              <a:t>gamification</a:t>
            </a:r>
            <a:endParaRPr lang="nl-BE" sz="9600" b="0" dirty="0">
              <a:latin typeface="A bit sketchy" panose="00000504000000000004" pitchFamily="2" charset="0"/>
            </a:endParaRPr>
          </a:p>
        </p:txBody>
      </p:sp>
    </p:spTree>
    <p:extLst>
      <p:ext uri="{BB962C8B-B14F-4D97-AF65-F5344CB8AC3E}">
        <p14:creationId xmlns:p14="http://schemas.microsoft.com/office/powerpoint/2010/main" val="226419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err="1">
                <a:solidFill>
                  <a:srgbClr val="002757"/>
                </a:solidFill>
                <a:latin typeface="A bit sketchy" panose="00000504000000000004" pitchFamily="2" charset="0"/>
              </a:rPr>
              <a:t>the</a:t>
            </a:r>
            <a:r>
              <a:rPr lang="nl-BE" sz="8000" dirty="0">
                <a:solidFill>
                  <a:srgbClr val="002757"/>
                </a:solidFill>
                <a:latin typeface="A bit sketchy" panose="00000504000000000004" pitchFamily="2" charset="0"/>
              </a:rPr>
              <a:t> “demo”</a:t>
            </a:r>
          </a:p>
          <a:p>
            <a:pPr marL="457200" lvl="1" indent="0">
              <a:buNone/>
            </a:pPr>
            <a:endParaRPr lang="nl-BE" sz="2800" dirty="0">
              <a:solidFill>
                <a:srgbClr val="002757"/>
              </a:solidFill>
              <a:latin typeface="Abel" panose="02000506030000020004" pitchFamily="2" charset="0"/>
              <a:cs typeface="Times New Roman" panose="02020603050405020304" pitchFamily="18" charset="0"/>
            </a:endParaRPr>
          </a:p>
          <a:p>
            <a:pPr marL="457200" lvl="1" indent="0">
              <a:buNone/>
            </a:pPr>
            <a:endParaRPr lang="nl-BE" sz="3600" dirty="0">
              <a:solidFill>
                <a:srgbClr val="002757"/>
              </a:solidFill>
              <a:latin typeface="Abel" panose="02000506030000020004" pitchFamily="2" charset="0"/>
              <a:cs typeface="Times New Roman" panose="02020603050405020304" pitchFamily="18" charset="0"/>
            </a:endParaRPr>
          </a:p>
          <a:p>
            <a:pPr lvl="1"/>
            <a:endParaRPr lang="nl-BE" i="1" dirty="0">
              <a:solidFill>
                <a:srgbClr val="002757"/>
              </a:solidFill>
              <a:latin typeface="Abel" panose="02000506030000020004"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2E101C19-92D2-4DB7-0279-58B1D0E31A0B}"/>
              </a:ext>
            </a:extLst>
          </p:cNvPr>
          <p:cNvPicPr>
            <a:picLocks noChangeAspect="1"/>
          </p:cNvPicPr>
          <p:nvPr/>
        </p:nvPicPr>
        <p:blipFill>
          <a:blip r:embed="rId2"/>
          <a:stretch>
            <a:fillRect/>
          </a:stretch>
        </p:blipFill>
        <p:spPr>
          <a:xfrm>
            <a:off x="2872740" y="1590929"/>
            <a:ext cx="8034657" cy="4581272"/>
          </a:xfrm>
          <a:prstGeom prst="rect">
            <a:avLst/>
          </a:prstGeom>
        </p:spPr>
      </p:pic>
      <p:pic>
        <p:nvPicPr>
          <p:cNvPr id="6" name="Picture 5">
            <a:extLst>
              <a:ext uri="{FF2B5EF4-FFF2-40B4-BE49-F238E27FC236}">
                <a16:creationId xmlns:a16="http://schemas.microsoft.com/office/drawing/2014/main" id="{B6447DF6-FF96-3E4B-CF25-953FB9C3B138}"/>
              </a:ext>
            </a:extLst>
          </p:cNvPr>
          <p:cNvPicPr>
            <a:picLocks noChangeAspect="1"/>
          </p:cNvPicPr>
          <p:nvPr/>
        </p:nvPicPr>
        <p:blipFill>
          <a:blip r:embed="rId3"/>
          <a:stretch>
            <a:fillRect/>
          </a:stretch>
        </p:blipFill>
        <p:spPr>
          <a:xfrm>
            <a:off x="0" y="1897380"/>
            <a:ext cx="1722262" cy="3859529"/>
          </a:xfrm>
          <a:prstGeom prst="rect">
            <a:avLst/>
          </a:prstGeom>
        </p:spPr>
      </p:pic>
    </p:spTree>
    <p:extLst>
      <p:ext uri="{BB962C8B-B14F-4D97-AF65-F5344CB8AC3E}">
        <p14:creationId xmlns:p14="http://schemas.microsoft.com/office/powerpoint/2010/main" val="424554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a:solidFill>
                  <a:srgbClr val="002757"/>
                </a:solidFill>
                <a:latin typeface="A bit sketchy" panose="00000504000000000004" pitchFamily="2" charset="0"/>
              </a:rPr>
              <a:t>(</a:t>
            </a:r>
            <a:r>
              <a:rPr lang="nl-BE" sz="8000" dirty="0" err="1">
                <a:solidFill>
                  <a:srgbClr val="002757"/>
                </a:solidFill>
                <a:latin typeface="A bit sketchy" panose="00000504000000000004" pitchFamily="2" charset="0"/>
              </a:rPr>
              <a:t>future</a:t>
            </a:r>
            <a:r>
              <a:rPr lang="nl-BE" sz="8000" dirty="0">
                <a:solidFill>
                  <a:srgbClr val="002757"/>
                </a:solidFill>
                <a:latin typeface="A bit sketchy" panose="00000504000000000004" pitchFamily="2" charset="0"/>
              </a:rPr>
              <a:t>) </a:t>
            </a:r>
            <a:r>
              <a:rPr lang="nl-BE" sz="8000" dirty="0" err="1">
                <a:solidFill>
                  <a:srgbClr val="002757"/>
                </a:solidFill>
                <a:latin typeface="A bit sketchy" panose="00000504000000000004" pitchFamily="2" charset="0"/>
              </a:rPr>
              <a:t>synergies</a:t>
            </a:r>
            <a:endParaRPr lang="nl-BE" sz="8000" dirty="0">
              <a:solidFill>
                <a:srgbClr val="002757"/>
              </a:solidFill>
              <a:latin typeface="A bit sketchy" panose="00000504000000000004" pitchFamily="2" charset="0"/>
            </a:endParaRPr>
          </a:p>
          <a:p>
            <a:pPr marL="457200" lvl="1" indent="0">
              <a:buNone/>
            </a:pPr>
            <a:endParaRPr lang="nl-BE" sz="1800" dirty="0">
              <a:solidFill>
                <a:srgbClr val="002757"/>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b="1" u="sng" dirty="0">
                <a:solidFill>
                  <a:srgbClr val="002757"/>
                </a:solidFill>
                <a:latin typeface="Abel" panose="02000506030000020004" pitchFamily="2" charset="0"/>
                <a:cs typeface="Times New Roman" panose="02020603050405020304" pitchFamily="18" charset="0"/>
              </a:rPr>
              <a:t>data </a:t>
            </a:r>
            <a:r>
              <a:rPr lang="nl-BE" sz="3600" b="1" u="sng" dirty="0" err="1">
                <a:solidFill>
                  <a:srgbClr val="002757"/>
                </a:solidFill>
                <a:latin typeface="Abel" panose="02000506030000020004" pitchFamily="2" charset="0"/>
                <a:cs typeface="Times New Roman" panose="02020603050405020304" pitchFamily="18" charset="0"/>
              </a:rPr>
              <a:t>visualization</a:t>
            </a:r>
            <a:r>
              <a:rPr lang="nl-BE" sz="3600" b="1" u="sng" dirty="0">
                <a:solidFill>
                  <a:srgbClr val="002757"/>
                </a:solidFill>
                <a:latin typeface="Abel" panose="02000506030000020004" pitchFamily="2" charset="0"/>
                <a:cs typeface="Times New Roman" panose="02020603050405020304" pitchFamily="18" charset="0"/>
              </a:rPr>
              <a:t> </a:t>
            </a:r>
            <a:r>
              <a:rPr lang="nl-BE" i="1" dirty="0">
                <a:solidFill>
                  <a:srgbClr val="E00049"/>
                </a:solidFill>
                <a:latin typeface="Abel" panose="02000506030000020004" pitchFamily="2" charset="0"/>
                <a:cs typeface="Times New Roman" panose="02020603050405020304" pitchFamily="18" charset="0"/>
              </a:rPr>
              <a:t>(research, </a:t>
            </a:r>
            <a:r>
              <a:rPr lang="nl-BE" i="1" dirty="0" err="1">
                <a:solidFill>
                  <a:srgbClr val="E00049"/>
                </a:solidFill>
                <a:latin typeface="Abel" panose="02000506030000020004" pitchFamily="2" charset="0"/>
                <a:cs typeface="Times New Roman" panose="02020603050405020304" pitchFamily="18" charset="0"/>
              </a:rPr>
              <a:t>both</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for</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staff</a:t>
            </a:r>
            <a:r>
              <a:rPr lang="nl-BE" i="1" dirty="0">
                <a:solidFill>
                  <a:srgbClr val="E00049"/>
                </a:solidFill>
                <a:latin typeface="Abel" panose="02000506030000020004" pitchFamily="2" charset="0"/>
                <a:cs typeface="Times New Roman" panose="02020603050405020304" pitchFamily="18" charset="0"/>
              </a:rPr>
              <a:t> &amp; </a:t>
            </a:r>
            <a:r>
              <a:rPr lang="nl-BE" i="1" dirty="0" err="1">
                <a:solidFill>
                  <a:srgbClr val="E00049"/>
                </a:solidFill>
                <a:latin typeface="Abel" panose="02000506030000020004" pitchFamily="2" charset="0"/>
                <a:cs typeface="Times New Roman" panose="02020603050405020304" pitchFamily="18" charset="0"/>
              </a:rPr>
              <a:t>students</a:t>
            </a:r>
            <a:r>
              <a:rPr lang="nl-BE" i="1" dirty="0">
                <a:solidFill>
                  <a:srgbClr val="E00049"/>
                </a:solidFill>
                <a:latin typeface="Abel" panose="02000506030000020004" pitchFamily="2" charset="0"/>
                <a:cs typeface="Times New Roman" panose="02020603050405020304" pitchFamily="18" charset="0"/>
              </a:rPr>
              <a:t>)</a:t>
            </a:r>
          </a:p>
          <a:p>
            <a:pPr lvl="1"/>
            <a:r>
              <a:rPr lang="nl-BE" sz="3600" dirty="0">
                <a:solidFill>
                  <a:srgbClr val="002757"/>
                </a:solidFill>
                <a:latin typeface="Abel" panose="02000506030000020004" pitchFamily="2" charset="0"/>
                <a:cs typeface="Times New Roman" panose="02020603050405020304" pitchFamily="18" charset="0"/>
              </a:rPr>
              <a:t> </a:t>
            </a:r>
            <a:r>
              <a:rPr lang="nl-BE" sz="3600" b="1" u="sng" dirty="0" err="1">
                <a:solidFill>
                  <a:srgbClr val="002757"/>
                </a:solidFill>
                <a:latin typeface="Abel" panose="02000506030000020004" pitchFamily="2" charset="0"/>
                <a:cs typeface="Times New Roman" panose="02020603050405020304" pitchFamily="18" charset="0"/>
              </a:rPr>
              <a:t>attendance</a:t>
            </a:r>
            <a:r>
              <a:rPr lang="nl-BE" sz="3600" b="1" u="sng" dirty="0">
                <a:solidFill>
                  <a:srgbClr val="002757"/>
                </a:solidFill>
                <a:latin typeface="Abel" panose="02000506030000020004" pitchFamily="2" charset="0"/>
                <a:cs typeface="Times New Roman" panose="02020603050405020304" pitchFamily="18" charset="0"/>
              </a:rPr>
              <a:t> </a:t>
            </a:r>
            <a:r>
              <a:rPr lang="nl-BE" sz="3600" b="1" u="sng" dirty="0" err="1">
                <a:solidFill>
                  <a:srgbClr val="002757"/>
                </a:solidFill>
                <a:latin typeface="Abel" panose="02000506030000020004" pitchFamily="2" charset="0"/>
                <a:cs typeface="Times New Roman" panose="02020603050405020304" pitchFamily="18" charset="0"/>
              </a:rPr>
              <a:t>registration</a:t>
            </a:r>
            <a:r>
              <a:rPr lang="nl-BE" sz="3600" b="1" u="sng" dirty="0">
                <a:solidFill>
                  <a:srgbClr val="002757"/>
                </a:solidFill>
                <a:latin typeface="Abel" panose="02000506030000020004" pitchFamily="2" charset="0"/>
                <a:cs typeface="Times New Roman" panose="02020603050405020304" pitchFamily="18" charset="0"/>
              </a:rPr>
              <a:t> </a:t>
            </a:r>
            <a:r>
              <a:rPr lang="nl-BE" i="1" dirty="0">
                <a:solidFill>
                  <a:srgbClr val="E00049"/>
                </a:solidFill>
                <a:latin typeface="Abel" panose="02000506030000020004" pitchFamily="2" charset="0"/>
                <a:cs typeface="Times New Roman" panose="02020603050405020304" pitchFamily="18" charset="0"/>
              </a:rPr>
              <a:t>(</a:t>
            </a:r>
            <a:r>
              <a:rPr lang="nl-BE" i="1" dirty="0" err="1">
                <a:solidFill>
                  <a:srgbClr val="E00049"/>
                </a:solidFill>
                <a:latin typeface="Abel" panose="02000506030000020004" pitchFamily="2" charset="0"/>
                <a:cs typeface="Times New Roman" panose="02020603050405020304" pitchFamily="18" charset="0"/>
              </a:rPr>
              <a:t>linked</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to</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central</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remember</a:t>
            </a:r>
            <a:r>
              <a:rPr lang="nl-BE" i="1" dirty="0">
                <a:solidFill>
                  <a:srgbClr val="E00049"/>
                </a:solidFill>
                <a:latin typeface="Abel" panose="02000506030000020004" pitchFamily="2" charset="0"/>
                <a:cs typeface="Times New Roman" panose="02020603050405020304" pitchFamily="18" charset="0"/>
              </a:rPr>
              <a:t>?)</a:t>
            </a:r>
            <a:endParaRPr lang="nl-BE" sz="3600" i="1" dirty="0">
              <a:solidFill>
                <a:srgbClr val="E00049"/>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dirty="0" err="1">
                <a:solidFill>
                  <a:srgbClr val="002757"/>
                </a:solidFill>
                <a:latin typeface="Abel" panose="02000506030000020004" pitchFamily="2" charset="0"/>
                <a:cs typeface="Times New Roman" panose="02020603050405020304" pitchFamily="18" charset="0"/>
              </a:rPr>
              <a:t>presentations</a:t>
            </a:r>
            <a:r>
              <a:rPr lang="nl-BE" sz="3600" dirty="0">
                <a:solidFill>
                  <a:srgbClr val="002757"/>
                </a:solidFill>
                <a:latin typeface="Abel" panose="02000506030000020004" pitchFamily="2" charset="0"/>
                <a:cs typeface="Times New Roman" panose="02020603050405020304" pitchFamily="18" charset="0"/>
              </a:rPr>
              <a:t> </a:t>
            </a:r>
            <a:r>
              <a:rPr lang="nl-BE" i="1" dirty="0">
                <a:solidFill>
                  <a:srgbClr val="E00049"/>
                </a:solidFill>
                <a:latin typeface="Abel" panose="02000506030000020004" pitchFamily="2" charset="0"/>
                <a:cs typeface="Times New Roman" panose="02020603050405020304" pitchFamily="18" charset="0"/>
              </a:rPr>
              <a:t>(slide shows, websites, …)</a:t>
            </a:r>
            <a:endParaRPr lang="nl-BE" sz="2800" i="1" dirty="0">
              <a:solidFill>
                <a:srgbClr val="E00049"/>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talent </a:t>
            </a:r>
            <a:r>
              <a:rPr lang="nl-BE" sz="3600" dirty="0" err="1">
                <a:solidFill>
                  <a:srgbClr val="002757"/>
                </a:solidFill>
                <a:latin typeface="Abel" panose="02000506030000020004" pitchFamily="2" charset="0"/>
                <a:cs typeface="Times New Roman" panose="02020603050405020304" pitchFamily="18" charset="0"/>
              </a:rPr>
              <a:t>matchers</a:t>
            </a:r>
            <a:r>
              <a:rPr lang="nl-BE" sz="3600" dirty="0">
                <a:solidFill>
                  <a:srgbClr val="002757"/>
                </a:solidFill>
                <a:latin typeface="Abel" panose="02000506030000020004" pitchFamily="2" charset="0"/>
                <a:cs typeface="Times New Roman" panose="02020603050405020304" pitchFamily="18" charset="0"/>
              </a:rPr>
              <a:t> </a:t>
            </a:r>
            <a:r>
              <a:rPr lang="nl-BE" i="1" dirty="0">
                <a:solidFill>
                  <a:srgbClr val="E00049"/>
                </a:solidFill>
                <a:latin typeface="Abel" panose="02000506030000020004" pitchFamily="2" charset="0"/>
                <a:cs typeface="Times New Roman" panose="02020603050405020304" pitchFamily="18" charset="0"/>
              </a:rPr>
              <a:t>(research, EUDRES, …)</a:t>
            </a:r>
            <a:endParaRPr lang="nl-BE" sz="2800" i="1" dirty="0">
              <a:solidFill>
                <a:srgbClr val="E00049"/>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dirty="0" err="1">
                <a:solidFill>
                  <a:srgbClr val="002757"/>
                </a:solidFill>
                <a:latin typeface="Abel" panose="02000506030000020004" pitchFamily="2" charset="0"/>
                <a:cs typeface="Times New Roman" panose="02020603050405020304" pitchFamily="18" charset="0"/>
              </a:rPr>
              <a:t>interactive</a:t>
            </a:r>
            <a:r>
              <a:rPr lang="nl-BE" sz="3600" dirty="0">
                <a:solidFill>
                  <a:srgbClr val="002757"/>
                </a:solidFill>
                <a:latin typeface="Abel" panose="02000506030000020004" pitchFamily="2" charset="0"/>
                <a:cs typeface="Times New Roman" panose="02020603050405020304" pitchFamily="18" charset="0"/>
              </a:rPr>
              <a:t> courses </a:t>
            </a:r>
            <a:r>
              <a:rPr lang="nl-BE" i="1" dirty="0">
                <a:solidFill>
                  <a:srgbClr val="E00049"/>
                </a:solidFill>
                <a:latin typeface="Abel" panose="02000506030000020004" pitchFamily="2" charset="0"/>
                <a:cs typeface="Times New Roman" panose="02020603050405020304" pitchFamily="18" charset="0"/>
              </a:rPr>
              <a:t>(AI-</a:t>
            </a:r>
            <a:r>
              <a:rPr lang="nl-BE" i="1" dirty="0" err="1">
                <a:solidFill>
                  <a:srgbClr val="E00049"/>
                </a:solidFill>
                <a:latin typeface="Abel" panose="02000506030000020004" pitchFamily="2" charset="0"/>
                <a:cs typeface="Times New Roman" panose="02020603050405020304" pitchFamily="18" charset="0"/>
              </a:rPr>
              <a:t>driven</a:t>
            </a:r>
            <a:r>
              <a:rPr lang="nl-BE" i="1" dirty="0">
                <a:solidFill>
                  <a:srgbClr val="E00049"/>
                </a:solidFill>
                <a:latin typeface="Abel" panose="02000506030000020004" pitchFamily="2" charset="0"/>
                <a:cs typeface="Times New Roman" panose="02020603050405020304" pitchFamily="18" charset="0"/>
              </a:rPr>
              <a:t>, “wiki-like”)</a:t>
            </a:r>
          </a:p>
          <a:p>
            <a:pPr lvl="1"/>
            <a:r>
              <a:rPr lang="nl-BE" sz="3600" dirty="0">
                <a:solidFill>
                  <a:srgbClr val="002757"/>
                </a:solidFill>
                <a:latin typeface="Abel" panose="02000506030000020004" pitchFamily="2" charset="0"/>
                <a:cs typeface="Times New Roman" panose="02020603050405020304" pitchFamily="18" charset="0"/>
              </a:rPr>
              <a:t>     </a:t>
            </a:r>
            <a:r>
              <a:rPr lang="nl-BE" sz="3600" i="1" dirty="0" err="1">
                <a:solidFill>
                  <a:srgbClr val="002757"/>
                </a:solidFill>
                <a:latin typeface="Abel" panose="02000506030000020004" pitchFamily="2" charset="0"/>
                <a:cs typeface="Times New Roman" panose="02020603050405020304" pitchFamily="18" charset="0"/>
              </a:rPr>
              <a:t>social</a:t>
            </a:r>
            <a:r>
              <a:rPr lang="nl-BE" sz="3600" i="1" dirty="0">
                <a:solidFill>
                  <a:srgbClr val="002757"/>
                </a:solidFill>
                <a:latin typeface="Abel" panose="02000506030000020004" pitchFamily="2" charset="0"/>
                <a:cs typeface="Times New Roman" panose="02020603050405020304" pitchFamily="18" charset="0"/>
              </a:rPr>
              <a:t> </a:t>
            </a:r>
            <a:r>
              <a:rPr lang="nl-BE" sz="3600" i="1" dirty="0" err="1">
                <a:solidFill>
                  <a:srgbClr val="002757"/>
                </a:solidFill>
                <a:latin typeface="Abel" panose="02000506030000020004" pitchFamily="2" charset="0"/>
                <a:cs typeface="Times New Roman" panose="02020603050405020304" pitchFamily="18" charset="0"/>
              </a:rPr>
              <a:t>biotope</a:t>
            </a:r>
            <a:r>
              <a:rPr lang="nl-BE" sz="3600" i="1" dirty="0">
                <a:solidFill>
                  <a:srgbClr val="002757"/>
                </a:solidFill>
                <a:latin typeface="Abel" panose="02000506030000020004" pitchFamily="2" charset="0"/>
                <a:cs typeface="Times New Roman" panose="02020603050405020304" pitchFamily="18" charset="0"/>
              </a:rPr>
              <a:t> </a:t>
            </a:r>
            <a:r>
              <a:rPr lang="nl-BE" i="1" dirty="0">
                <a:solidFill>
                  <a:srgbClr val="E00049"/>
                </a:solidFill>
                <a:latin typeface="Abel" panose="02000506030000020004" pitchFamily="2" charset="0"/>
                <a:cs typeface="Times New Roman" panose="02020603050405020304" pitchFamily="18" charset="0"/>
              </a:rPr>
              <a:t>(TETRA: blogs, virtual bars, </a:t>
            </a:r>
            <a:r>
              <a:rPr lang="nl-BE" i="1" dirty="0" err="1">
                <a:solidFill>
                  <a:srgbClr val="E00049"/>
                </a:solidFill>
                <a:latin typeface="Abel" panose="02000506030000020004" pitchFamily="2" charset="0"/>
                <a:cs typeface="Times New Roman" panose="02020603050405020304" pitchFamily="18" charset="0"/>
              </a:rPr>
              <a:t>collaboration</a:t>
            </a:r>
            <a:r>
              <a:rPr lang="nl-BE" i="1" dirty="0">
                <a:solidFill>
                  <a:srgbClr val="E00049"/>
                </a:solidFill>
                <a:latin typeface="Abel" panose="02000506030000020004" pitchFamily="2" charset="0"/>
                <a:cs typeface="Times New Roman" panose="02020603050405020304" pitchFamily="18" charset="0"/>
              </a:rPr>
              <a:t> boards, …)</a:t>
            </a:r>
          </a:p>
          <a:p>
            <a:pPr lvl="1"/>
            <a:r>
              <a:rPr lang="nl-BE" sz="3600" dirty="0">
                <a:solidFill>
                  <a:srgbClr val="002757"/>
                </a:solidFill>
                <a:latin typeface="Abel" panose="02000506030000020004" pitchFamily="2" charset="0"/>
                <a:cs typeface="Times New Roman" panose="02020603050405020304" pitchFamily="18" charset="0"/>
              </a:rPr>
              <a:t>     </a:t>
            </a:r>
            <a:r>
              <a:rPr lang="nl-BE" sz="3600" i="1" dirty="0">
                <a:solidFill>
                  <a:srgbClr val="002757"/>
                </a:solidFill>
                <a:latin typeface="Abel" panose="02000506030000020004" pitchFamily="2" charset="0"/>
                <a:cs typeface="Times New Roman" panose="02020603050405020304" pitchFamily="18" charset="0"/>
              </a:rPr>
              <a:t>portfolio </a:t>
            </a:r>
            <a:r>
              <a:rPr lang="nl-BE" sz="3600" i="1" dirty="0" err="1">
                <a:solidFill>
                  <a:srgbClr val="002757"/>
                </a:solidFill>
                <a:latin typeface="Abel" panose="02000506030000020004" pitchFamily="2" charset="0"/>
                <a:cs typeface="Times New Roman" panose="02020603050405020304" pitchFamily="18" charset="0"/>
              </a:rPr>
              <a:t>integration</a:t>
            </a:r>
            <a:r>
              <a:rPr lang="nl-BE" sz="3600" i="1" dirty="0">
                <a:solidFill>
                  <a:srgbClr val="002757"/>
                </a:solidFill>
                <a:latin typeface="Abel" panose="02000506030000020004" pitchFamily="2" charset="0"/>
                <a:cs typeface="Times New Roman" panose="02020603050405020304" pitchFamily="18" charset="0"/>
              </a:rPr>
              <a:t> </a:t>
            </a:r>
            <a:r>
              <a:rPr lang="nl-BE" i="1" dirty="0">
                <a:solidFill>
                  <a:srgbClr val="E00049"/>
                </a:solidFill>
                <a:latin typeface="Abel" panose="02000506030000020004" pitchFamily="2" charset="0"/>
                <a:cs typeface="Times New Roman" panose="02020603050405020304" pitchFamily="18" charset="0"/>
              </a:rPr>
              <a:t>(</a:t>
            </a:r>
            <a:r>
              <a:rPr lang="nl-BE" i="1" dirty="0" err="1">
                <a:solidFill>
                  <a:srgbClr val="E00049"/>
                </a:solidFill>
                <a:latin typeface="Abel" panose="02000506030000020004" pitchFamily="2" charset="0"/>
                <a:cs typeface="Times New Roman" panose="02020603050405020304" pitchFamily="18" charset="0"/>
              </a:rPr>
              <a:t>preparation</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presentation</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evaluation</a:t>
            </a:r>
            <a:r>
              <a:rPr lang="nl-BE" i="1" dirty="0">
                <a:solidFill>
                  <a:srgbClr val="E00049"/>
                </a:solidFill>
                <a:latin typeface="Abel" panose="02000506030000020004" pitchFamily="2" charset="0"/>
                <a:cs typeface="Times New Roman" panose="02020603050405020304" pitchFamily="18" charset="0"/>
              </a:rPr>
              <a:t>)</a:t>
            </a:r>
            <a:endParaRPr lang="nl-BE" sz="3200" i="1" dirty="0">
              <a:solidFill>
                <a:srgbClr val="E00049"/>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i="1" dirty="0" err="1">
                <a:solidFill>
                  <a:srgbClr val="002757"/>
                </a:solidFill>
                <a:latin typeface="Abel" panose="02000506030000020004" pitchFamily="2" charset="0"/>
                <a:cs typeface="Times New Roman" panose="02020603050405020304" pitchFamily="18" charset="0"/>
              </a:rPr>
              <a:t>surveys</a:t>
            </a:r>
            <a:r>
              <a:rPr lang="nl-BE" sz="3600" dirty="0">
                <a:solidFill>
                  <a:srgbClr val="002757"/>
                </a:solidFill>
                <a:latin typeface="Abel" panose="02000506030000020004" pitchFamily="2" charset="0"/>
                <a:cs typeface="Times New Roman" panose="02020603050405020304" pitchFamily="18" charset="0"/>
              </a:rPr>
              <a:t> </a:t>
            </a:r>
            <a:r>
              <a:rPr lang="nl-BE" i="1" dirty="0">
                <a:solidFill>
                  <a:srgbClr val="E00049"/>
                </a:solidFill>
                <a:latin typeface="Abel" panose="02000506030000020004" pitchFamily="2" charset="0"/>
                <a:cs typeface="Times New Roman" panose="02020603050405020304" pitchFamily="18" charset="0"/>
              </a:rPr>
              <a:t>(</a:t>
            </a:r>
            <a:r>
              <a:rPr lang="nl-BE" i="1" dirty="0" err="1">
                <a:solidFill>
                  <a:srgbClr val="E00049"/>
                </a:solidFill>
                <a:latin typeface="Abel" panose="02000506030000020004" pitchFamily="2" charset="0"/>
                <a:cs typeface="Times New Roman" panose="02020603050405020304" pitchFamily="18" charset="0"/>
              </a:rPr>
              <a:t>quantitative</a:t>
            </a:r>
            <a:r>
              <a:rPr lang="nl-BE" i="1" dirty="0">
                <a:solidFill>
                  <a:srgbClr val="E00049"/>
                </a:solidFill>
                <a:latin typeface="Abel" panose="02000506030000020004" pitchFamily="2" charset="0"/>
                <a:cs typeface="Times New Roman" panose="02020603050405020304" pitchFamily="18" charset="0"/>
              </a:rPr>
              <a:t> &amp; </a:t>
            </a:r>
            <a:r>
              <a:rPr lang="nl-BE" i="1" dirty="0" err="1">
                <a:solidFill>
                  <a:srgbClr val="E00049"/>
                </a:solidFill>
                <a:latin typeface="Abel" panose="02000506030000020004" pitchFamily="2" charset="0"/>
                <a:cs typeface="Times New Roman" panose="02020603050405020304" pitchFamily="18" charset="0"/>
              </a:rPr>
              <a:t>qualitative</a:t>
            </a:r>
            <a:r>
              <a:rPr lang="nl-BE" i="1" dirty="0">
                <a:solidFill>
                  <a:srgbClr val="E00049"/>
                </a:solidFill>
                <a:latin typeface="Abel" panose="02000506030000020004" pitchFamily="2" charset="0"/>
                <a:cs typeface="Times New Roman" panose="02020603050405020304" pitchFamily="18" charset="0"/>
              </a:rPr>
              <a:t> research, QC, …)</a:t>
            </a:r>
            <a:endParaRPr lang="nl-BE" sz="2800" i="1" dirty="0">
              <a:solidFill>
                <a:srgbClr val="E00049"/>
              </a:solidFill>
              <a:latin typeface="Abel" panose="02000506030000020004" pitchFamily="2" charset="0"/>
              <a:cs typeface="Times New Roman" panose="02020603050405020304" pitchFamily="18" charset="0"/>
            </a:endParaRPr>
          </a:p>
          <a:p>
            <a:pPr lvl="1"/>
            <a:r>
              <a:rPr lang="nl-BE" sz="3600" i="1" dirty="0">
                <a:solidFill>
                  <a:srgbClr val="002757"/>
                </a:solidFill>
                <a:latin typeface="Abel" panose="02000506030000020004" pitchFamily="2" charset="0"/>
                <a:cs typeface="Times New Roman" panose="02020603050405020304" pitchFamily="18" charset="0"/>
              </a:rPr>
              <a:t>       … </a:t>
            </a:r>
            <a:r>
              <a:rPr lang="nl-BE" i="1" dirty="0">
                <a:solidFill>
                  <a:srgbClr val="E00049"/>
                </a:solidFill>
                <a:latin typeface="Abel" panose="02000506030000020004" pitchFamily="2" charset="0"/>
                <a:cs typeface="Times New Roman" panose="02020603050405020304" pitchFamily="18" charset="0"/>
              </a:rPr>
              <a:t>(</a:t>
            </a:r>
            <a:r>
              <a:rPr lang="nl-BE" i="1" dirty="0" err="1">
                <a:solidFill>
                  <a:srgbClr val="E00049"/>
                </a:solidFill>
                <a:latin typeface="Abel" panose="02000506030000020004" pitchFamily="2" charset="0"/>
                <a:cs typeface="Times New Roman" panose="02020603050405020304" pitchFamily="18" charset="0"/>
              </a:rPr>
              <a:t>your</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suggestion</a:t>
            </a:r>
            <a:r>
              <a:rPr lang="nl-BE" i="1" dirty="0">
                <a:solidFill>
                  <a:srgbClr val="E00049"/>
                </a:solidFill>
                <a:latin typeface="Abel" panose="02000506030000020004" pitchFamily="2" charset="0"/>
                <a:cs typeface="Times New Roman" panose="02020603050405020304" pitchFamily="18" charset="0"/>
              </a:rPr>
              <a:t> </a:t>
            </a:r>
            <a:r>
              <a:rPr lang="nl-BE" i="1" dirty="0" err="1">
                <a:solidFill>
                  <a:srgbClr val="E00049"/>
                </a:solidFill>
                <a:latin typeface="Abel" panose="02000506030000020004" pitchFamily="2" charset="0"/>
                <a:cs typeface="Times New Roman" panose="02020603050405020304" pitchFamily="18" charset="0"/>
              </a:rPr>
              <a:t>and</a:t>
            </a:r>
            <a:r>
              <a:rPr lang="nl-BE" i="1" dirty="0">
                <a:solidFill>
                  <a:srgbClr val="E00049"/>
                </a:solidFill>
                <a:latin typeface="Abel" panose="02000506030000020004" pitchFamily="2" charset="0"/>
                <a:cs typeface="Times New Roman" panose="02020603050405020304" pitchFamily="18" charset="0"/>
              </a:rPr>
              <a:t>/or </a:t>
            </a:r>
            <a:r>
              <a:rPr lang="nl-BE" i="1" dirty="0" err="1">
                <a:solidFill>
                  <a:srgbClr val="E00049"/>
                </a:solidFill>
                <a:latin typeface="Abel" panose="02000506030000020004" pitchFamily="2" charset="0"/>
                <a:cs typeface="Times New Roman" panose="02020603050405020304" pitchFamily="18" charset="0"/>
              </a:rPr>
              <a:t>idea</a:t>
            </a:r>
            <a:r>
              <a:rPr lang="nl-BE" i="1" dirty="0">
                <a:solidFill>
                  <a:srgbClr val="E00049"/>
                </a:solidFill>
                <a:latin typeface="Abel" panose="02000506030000020004" pitchFamily="2" charset="0"/>
                <a:cs typeface="Times New Roman" panose="02020603050405020304" pitchFamily="18" charset="0"/>
              </a:rPr>
              <a:t>?)</a:t>
            </a:r>
            <a:endParaRPr lang="nl-BE" sz="3600" i="1" dirty="0">
              <a:solidFill>
                <a:srgbClr val="E00049"/>
              </a:solidFill>
              <a:latin typeface="Abel" panose="02000506030000020004" pitchFamily="2" charset="0"/>
              <a:cs typeface="Times New Roman" panose="02020603050405020304" pitchFamily="18" charset="0"/>
            </a:endParaRPr>
          </a:p>
          <a:p>
            <a:pPr lvl="1"/>
            <a:endParaRPr lang="nl-BE" sz="3600" dirty="0">
              <a:solidFill>
                <a:srgbClr val="002757"/>
              </a:solidFill>
              <a:latin typeface="Abel" panose="02000506030000020004" pitchFamily="2" charset="0"/>
              <a:cs typeface="Times New Roman" panose="02020603050405020304" pitchFamily="18" charset="0"/>
            </a:endParaRPr>
          </a:p>
          <a:p>
            <a:pPr lvl="1"/>
            <a:endParaRPr lang="nl-BE" i="1" dirty="0">
              <a:solidFill>
                <a:srgbClr val="002757"/>
              </a:solidFill>
              <a:latin typeface="Abel" panose="02000506030000020004"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B0D03E3D-5914-A622-BCAF-3E61C0780D8D}"/>
              </a:ext>
            </a:extLst>
          </p:cNvPr>
          <p:cNvPicPr>
            <a:picLocks noChangeAspect="1"/>
          </p:cNvPicPr>
          <p:nvPr/>
        </p:nvPicPr>
        <p:blipFill>
          <a:blip r:embed="rId2"/>
          <a:stretch>
            <a:fillRect/>
          </a:stretch>
        </p:blipFill>
        <p:spPr>
          <a:xfrm>
            <a:off x="1" y="1950720"/>
            <a:ext cx="1721104" cy="3832860"/>
          </a:xfrm>
          <a:prstGeom prst="rect">
            <a:avLst/>
          </a:prstGeom>
        </p:spPr>
      </p:pic>
    </p:spTree>
    <p:extLst>
      <p:ext uri="{BB962C8B-B14F-4D97-AF65-F5344CB8AC3E}">
        <p14:creationId xmlns:p14="http://schemas.microsoft.com/office/powerpoint/2010/main" val="38283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err="1">
                <a:solidFill>
                  <a:srgbClr val="002757"/>
                </a:solidFill>
                <a:latin typeface="A bit sketchy" panose="00000504000000000004" pitchFamily="2" charset="0"/>
              </a:rPr>
              <a:t>all</a:t>
            </a:r>
            <a:r>
              <a:rPr lang="nl-BE" sz="8000" dirty="0">
                <a:solidFill>
                  <a:srgbClr val="002757"/>
                </a:solidFill>
                <a:latin typeface="A bit sketchy" panose="00000504000000000004" pitchFamily="2" charset="0"/>
              </a:rPr>
              <a:t> </a:t>
            </a:r>
            <a:r>
              <a:rPr lang="nl-BE" sz="8000" dirty="0" err="1">
                <a:solidFill>
                  <a:srgbClr val="002757"/>
                </a:solidFill>
                <a:latin typeface="A bit sketchy" panose="00000504000000000004" pitchFamily="2" charset="0"/>
              </a:rPr>
              <a:t>things</a:t>
            </a:r>
            <a:r>
              <a:rPr lang="nl-BE" sz="8000" dirty="0">
                <a:solidFill>
                  <a:srgbClr val="002757"/>
                </a:solidFill>
                <a:latin typeface="A bit sketchy" panose="00000504000000000004" pitchFamily="2" charset="0"/>
              </a:rPr>
              <a:t> must end</a:t>
            </a:r>
          </a:p>
          <a:p>
            <a:pPr marL="457200" lvl="1" indent="0">
              <a:buNone/>
            </a:pPr>
            <a:endParaRPr lang="nl-BE" sz="2800" dirty="0">
              <a:solidFill>
                <a:srgbClr val="002757"/>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dirty="0" err="1">
                <a:solidFill>
                  <a:srgbClr val="002757"/>
                </a:solidFill>
                <a:latin typeface="Abel" panose="02000506030000020004" pitchFamily="2" charset="0"/>
                <a:cs typeface="Times New Roman" panose="02020603050405020304" pitchFamily="18" charset="0"/>
              </a:rPr>
              <a:t>about</a:t>
            </a:r>
            <a:r>
              <a:rPr lang="nl-BE" sz="3600" dirty="0">
                <a:solidFill>
                  <a:srgbClr val="002757"/>
                </a:solidFill>
                <a:latin typeface="Abel" panose="02000506030000020004" pitchFamily="2" charset="0"/>
                <a:cs typeface="Times New Roman" panose="02020603050405020304" pitchFamily="18" charset="0"/>
              </a:rPr>
              <a:t> </a:t>
            </a:r>
            <a:r>
              <a:rPr lang="nl-BE" sz="3600" dirty="0" err="1">
                <a:solidFill>
                  <a:srgbClr val="E00049"/>
                </a:solidFill>
                <a:latin typeface="Abel" panose="02000506030000020004" pitchFamily="2" charset="0"/>
                <a:cs typeface="Times New Roman" panose="02020603050405020304" pitchFamily="18" charset="0"/>
              </a:rPr>
              <a:t>API</a:t>
            </a:r>
            <a:r>
              <a:rPr lang="nl-BE" sz="3600" dirty="0" err="1">
                <a:solidFill>
                  <a:srgbClr val="002757"/>
                </a:solidFill>
                <a:latin typeface="Abel" panose="02000506030000020004" pitchFamily="2" charset="0"/>
                <a:cs typeface="Times New Roman" panose="02020603050405020304" pitchFamily="18" charset="0"/>
              </a:rPr>
              <a:t>s</a:t>
            </a:r>
            <a:r>
              <a:rPr lang="nl-BE" sz="3600" dirty="0">
                <a:solidFill>
                  <a:srgbClr val="002757"/>
                </a:solidFill>
                <a:latin typeface="Abel" panose="02000506030000020004" pitchFamily="2" charset="0"/>
                <a:cs typeface="Times New Roman" panose="02020603050405020304" pitchFamily="18" charset="0"/>
              </a:rPr>
              <a:t>, as </a:t>
            </a:r>
            <a:r>
              <a:rPr lang="nl-BE" sz="3600" dirty="0" err="1">
                <a:solidFill>
                  <a:srgbClr val="002757"/>
                </a:solidFill>
                <a:latin typeface="Abel" panose="02000506030000020004" pitchFamily="2" charset="0"/>
                <a:cs typeface="Times New Roman" panose="02020603050405020304" pitchFamily="18" charset="0"/>
              </a:rPr>
              <a:t>promised</a:t>
            </a:r>
            <a:r>
              <a:rPr lang="nl-BE" sz="3600" dirty="0">
                <a:solidFill>
                  <a:srgbClr val="002757"/>
                </a:solidFill>
                <a:latin typeface="Abel" panose="02000506030000020004" pitchFamily="2" charset="0"/>
                <a:cs typeface="Times New Roman" panose="02020603050405020304" pitchFamily="18" charset="0"/>
              </a:rPr>
              <a:t> …</a:t>
            </a:r>
          </a:p>
          <a:p>
            <a:pPr lvl="2"/>
            <a:r>
              <a:rPr lang="nl-BE" sz="2800" dirty="0">
                <a:solidFill>
                  <a:srgbClr val="002757"/>
                </a:solidFill>
                <a:latin typeface="Abel" panose="02000506030000020004" pitchFamily="2" charset="0"/>
                <a:cs typeface="Times New Roman" panose="02020603050405020304" pitchFamily="18" charset="0"/>
                <a:hlinkClick r:id="rId2"/>
              </a:rPr>
              <a:t>https://g4c.io/API/getmedals</a:t>
            </a:r>
            <a:r>
              <a:rPr lang="nl-BE" sz="2800" dirty="0">
                <a:solidFill>
                  <a:srgbClr val="002757"/>
                </a:solidFill>
                <a:latin typeface="Abel" panose="02000506030000020004" pitchFamily="2" charset="0"/>
                <a:cs typeface="Times New Roman" panose="02020603050405020304" pitchFamily="18" charset="0"/>
              </a:rPr>
              <a:t> {security token, user ID}</a:t>
            </a:r>
          </a:p>
          <a:p>
            <a:pPr lvl="2"/>
            <a:r>
              <a:rPr lang="nl-BE" sz="2800" dirty="0">
                <a:solidFill>
                  <a:srgbClr val="002757"/>
                </a:solidFill>
                <a:latin typeface="Abel" panose="02000506030000020004" pitchFamily="2" charset="0"/>
                <a:cs typeface="Times New Roman" panose="02020603050405020304" pitchFamily="18" charset="0"/>
                <a:hlinkClick r:id="rId3"/>
              </a:rPr>
              <a:t>https://g4c.io/API/getranking</a:t>
            </a:r>
            <a:r>
              <a:rPr lang="nl-BE" sz="2800" dirty="0">
                <a:solidFill>
                  <a:srgbClr val="002757"/>
                </a:solidFill>
                <a:latin typeface="Abel" panose="02000506030000020004" pitchFamily="2" charset="0"/>
                <a:cs typeface="Times New Roman" panose="02020603050405020304" pitchFamily="18" charset="0"/>
              </a:rPr>
              <a:t> {security token, </a:t>
            </a:r>
            <a:r>
              <a:rPr lang="nl-BE" sz="2800" dirty="0" err="1">
                <a:solidFill>
                  <a:srgbClr val="002757"/>
                </a:solidFill>
                <a:latin typeface="Abel" panose="02000506030000020004" pitchFamily="2" charset="0"/>
                <a:cs typeface="Times New Roman" panose="02020603050405020304" pitchFamily="18" charset="0"/>
              </a:rPr>
              <a:t>challenge</a:t>
            </a:r>
            <a:r>
              <a:rPr lang="nl-BE" sz="2800" dirty="0">
                <a:solidFill>
                  <a:srgbClr val="002757"/>
                </a:solidFill>
                <a:latin typeface="Abel" panose="02000506030000020004" pitchFamily="2" charset="0"/>
                <a:cs typeface="Times New Roman" panose="02020603050405020304" pitchFamily="18" charset="0"/>
              </a:rPr>
              <a:t> ID}</a:t>
            </a:r>
          </a:p>
          <a:p>
            <a:pPr lvl="2"/>
            <a:r>
              <a:rPr lang="nl-BE" sz="2800" dirty="0">
                <a:solidFill>
                  <a:srgbClr val="002757"/>
                </a:solidFill>
                <a:latin typeface="Abel" panose="02000506030000020004" pitchFamily="2" charset="0"/>
                <a:cs typeface="Times New Roman" panose="02020603050405020304" pitchFamily="18" charset="0"/>
                <a:hlinkClick r:id="rId4"/>
              </a:rPr>
              <a:t>https://g4c.io/API/getchallenges</a:t>
            </a:r>
            <a:r>
              <a:rPr lang="nl-BE" sz="2800" dirty="0">
                <a:solidFill>
                  <a:srgbClr val="002757"/>
                </a:solidFill>
                <a:latin typeface="Abel" panose="02000506030000020004" pitchFamily="2" charset="0"/>
                <a:cs typeface="Times New Roman" panose="02020603050405020304" pitchFamily="18" charset="0"/>
              </a:rPr>
              <a:t> {security token, </a:t>
            </a:r>
            <a:r>
              <a:rPr lang="nl-BE" sz="2800" dirty="0" err="1">
                <a:solidFill>
                  <a:srgbClr val="002757"/>
                </a:solidFill>
                <a:latin typeface="Abel" panose="02000506030000020004" pitchFamily="2" charset="0"/>
                <a:cs typeface="Times New Roman" panose="02020603050405020304" pitchFamily="18" charset="0"/>
              </a:rPr>
              <a:t>epic</a:t>
            </a:r>
            <a:r>
              <a:rPr lang="nl-BE" sz="2800" dirty="0">
                <a:solidFill>
                  <a:srgbClr val="002757"/>
                </a:solidFill>
                <a:latin typeface="Abel" panose="02000506030000020004" pitchFamily="2" charset="0"/>
                <a:cs typeface="Times New Roman" panose="02020603050405020304" pitchFamily="18" charset="0"/>
              </a:rPr>
              <a:t> ID}</a:t>
            </a:r>
          </a:p>
          <a:p>
            <a:pPr marL="914400" lvl="2" indent="0">
              <a:buNone/>
            </a:pPr>
            <a:r>
              <a:rPr lang="nl-BE" sz="2800" dirty="0">
                <a:solidFill>
                  <a:srgbClr val="002757"/>
                </a:solidFill>
                <a:latin typeface="Abel" panose="02000506030000020004" pitchFamily="2" charset="0"/>
                <a:cs typeface="Times New Roman" panose="02020603050405020304" pitchFamily="18" charset="0"/>
              </a:rPr>
              <a:t> </a:t>
            </a:r>
          </a:p>
          <a:p>
            <a:pPr lvl="1"/>
            <a:r>
              <a:rPr lang="nl-BE" sz="3600" dirty="0">
                <a:solidFill>
                  <a:srgbClr val="002757"/>
                </a:solidFill>
                <a:latin typeface="Abel" panose="02000506030000020004" pitchFamily="2" charset="0"/>
                <a:cs typeface="Times New Roman" panose="02020603050405020304" pitchFamily="18" charset="0"/>
              </a:rPr>
              <a:t> </a:t>
            </a:r>
            <a:r>
              <a:rPr lang="nl-BE" sz="3600" dirty="0">
                <a:solidFill>
                  <a:srgbClr val="E00049"/>
                </a:solidFill>
                <a:latin typeface="Abel" panose="02000506030000020004" pitchFamily="2" charset="0"/>
                <a:cs typeface="Times New Roman" panose="02020603050405020304" pitchFamily="18" charset="0"/>
              </a:rPr>
              <a:t>QUESTIONS</a:t>
            </a:r>
            <a:r>
              <a:rPr lang="nl-BE" sz="3600" dirty="0">
                <a:solidFill>
                  <a:srgbClr val="002757"/>
                </a:solidFill>
                <a:latin typeface="Abel" panose="02000506030000020004" pitchFamily="2" charset="0"/>
                <a:cs typeface="Times New Roman" panose="02020603050405020304" pitchFamily="18" charset="0"/>
              </a:rPr>
              <a:t>?</a:t>
            </a:r>
          </a:p>
          <a:p>
            <a:pPr lvl="1"/>
            <a:endParaRPr lang="nl-BE" sz="3600" dirty="0">
              <a:solidFill>
                <a:srgbClr val="002757"/>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THANK YOU, </a:t>
            </a:r>
            <a:r>
              <a:rPr lang="nl-BE" sz="3600" dirty="0">
                <a:solidFill>
                  <a:srgbClr val="E00049"/>
                </a:solidFill>
                <a:latin typeface="Abel" panose="02000506030000020004" pitchFamily="2" charset="0"/>
                <a:cs typeface="Times New Roman" panose="02020603050405020304" pitchFamily="18" charset="0"/>
              </a:rPr>
              <a:t>BUSINET</a:t>
            </a:r>
            <a:r>
              <a:rPr lang="nl-BE" sz="3600" dirty="0">
                <a:solidFill>
                  <a:srgbClr val="002757"/>
                </a:solidFill>
                <a:latin typeface="Abel" panose="02000506030000020004" pitchFamily="2" charset="0"/>
                <a:cs typeface="Times New Roman" panose="02020603050405020304" pitchFamily="18" charset="0"/>
              </a:rPr>
              <a:t> &amp; </a:t>
            </a:r>
            <a:r>
              <a:rPr lang="nl-BE" sz="3600" dirty="0">
                <a:solidFill>
                  <a:srgbClr val="E00049"/>
                </a:solidFill>
                <a:latin typeface="Abel" panose="02000506030000020004" pitchFamily="2" charset="0"/>
                <a:cs typeface="Times New Roman" panose="02020603050405020304" pitchFamily="18" charset="0"/>
              </a:rPr>
              <a:t>G4C</a:t>
            </a:r>
            <a:r>
              <a:rPr lang="nl-BE" sz="3600" dirty="0">
                <a:solidFill>
                  <a:srgbClr val="002757"/>
                </a:solidFill>
                <a:latin typeface="Abel" panose="02000506030000020004" pitchFamily="2" charset="0"/>
                <a:cs typeface="Times New Roman" panose="02020603050405020304" pitchFamily="18" charset="0"/>
              </a:rPr>
              <a:t> !!!</a:t>
            </a:r>
          </a:p>
          <a:p>
            <a:pPr marL="457200" lvl="1" indent="0">
              <a:buNone/>
            </a:pPr>
            <a:endParaRPr lang="nl-BE" i="1" dirty="0">
              <a:solidFill>
                <a:srgbClr val="002757"/>
              </a:solidFill>
              <a:latin typeface="Abel" panose="02000506030000020004"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A8CCC0EE-F9D0-9C44-87EF-90E4AB4ABAA1}"/>
              </a:ext>
            </a:extLst>
          </p:cNvPr>
          <p:cNvPicPr>
            <a:picLocks noChangeAspect="1"/>
          </p:cNvPicPr>
          <p:nvPr/>
        </p:nvPicPr>
        <p:blipFill>
          <a:blip r:embed="rId5"/>
          <a:stretch>
            <a:fillRect/>
          </a:stretch>
        </p:blipFill>
        <p:spPr>
          <a:xfrm>
            <a:off x="2" y="1954530"/>
            <a:ext cx="1720330" cy="3832860"/>
          </a:xfrm>
          <a:prstGeom prst="rect">
            <a:avLst/>
          </a:prstGeom>
        </p:spPr>
      </p:pic>
      <p:pic>
        <p:nvPicPr>
          <p:cNvPr id="6" name="Picture 5">
            <a:extLst>
              <a:ext uri="{FF2B5EF4-FFF2-40B4-BE49-F238E27FC236}">
                <a16:creationId xmlns:a16="http://schemas.microsoft.com/office/drawing/2014/main" id="{C1E69957-4459-F9DC-6E41-7E953EF47C2D}"/>
              </a:ext>
            </a:extLst>
          </p:cNvPr>
          <p:cNvPicPr>
            <a:picLocks noChangeAspect="1"/>
          </p:cNvPicPr>
          <p:nvPr/>
        </p:nvPicPr>
        <p:blipFill>
          <a:blip r:embed="rId6"/>
          <a:stretch>
            <a:fillRect/>
          </a:stretch>
        </p:blipFill>
        <p:spPr>
          <a:xfrm>
            <a:off x="9810630" y="4679497"/>
            <a:ext cx="1714739" cy="1933845"/>
          </a:xfrm>
          <a:prstGeom prst="rect">
            <a:avLst/>
          </a:prstGeom>
        </p:spPr>
      </p:pic>
    </p:spTree>
    <p:extLst>
      <p:ext uri="{BB962C8B-B14F-4D97-AF65-F5344CB8AC3E}">
        <p14:creationId xmlns:p14="http://schemas.microsoft.com/office/powerpoint/2010/main" val="357400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a:solidFill>
                  <a:srgbClr val="002757"/>
                </a:solidFill>
                <a:latin typeface="A bit sketchy" panose="00000504000000000004" pitchFamily="2" charset="0"/>
              </a:rPr>
              <a:t>game4change</a:t>
            </a:r>
          </a:p>
          <a:p>
            <a:pPr lvl="1"/>
            <a:endParaRPr lang="nl-BE" sz="3600" b="1" dirty="0">
              <a:solidFill>
                <a:srgbClr val="002757"/>
              </a:solidFill>
              <a:latin typeface="Abel" panose="02000506030000020004" pitchFamily="2" charset="0"/>
              <a:cs typeface="Times New Roman" panose="02020603050405020304" pitchFamily="18" charset="0"/>
            </a:endParaRPr>
          </a:p>
          <a:p>
            <a:pPr lvl="1"/>
            <a:r>
              <a:rPr lang="nl-BE" sz="3600" b="1" dirty="0">
                <a:solidFill>
                  <a:srgbClr val="002757"/>
                </a:solidFill>
                <a:latin typeface="Abel" panose="02000506030000020004" pitchFamily="2" charset="0"/>
                <a:cs typeface="Times New Roman" panose="02020603050405020304" pitchFamily="18" charset="0"/>
              </a:rPr>
              <a:t>ERASMUS+ </a:t>
            </a:r>
            <a:r>
              <a:rPr lang="nl-BE" i="1" dirty="0">
                <a:solidFill>
                  <a:srgbClr val="002757"/>
                </a:solidFill>
                <a:latin typeface="Abel" panose="02000506030000020004" pitchFamily="2" charset="0"/>
                <a:cs typeface="Times New Roman" panose="02020603050405020304" pitchFamily="18" charset="0"/>
              </a:rPr>
              <a:t>(3 </a:t>
            </a:r>
            <a:r>
              <a:rPr lang="nl-BE" i="1" dirty="0" err="1">
                <a:solidFill>
                  <a:srgbClr val="002757"/>
                </a:solidFill>
                <a:latin typeface="Abel" panose="02000506030000020004" pitchFamily="2" charset="0"/>
                <a:cs typeface="Times New Roman" panose="02020603050405020304" pitchFamily="18" charset="0"/>
              </a:rPr>
              <a:t>years</a:t>
            </a:r>
            <a:r>
              <a:rPr lang="nl-BE" i="1" dirty="0">
                <a:solidFill>
                  <a:srgbClr val="002757"/>
                </a:solidFill>
                <a:latin typeface="Abel" panose="02000506030000020004" pitchFamily="2" charset="0"/>
                <a:cs typeface="Times New Roman" panose="02020603050405020304" pitchFamily="18" charset="0"/>
              </a:rPr>
              <a:t>, 1 </a:t>
            </a:r>
            <a:r>
              <a:rPr lang="nl-BE" i="1" dirty="0" err="1">
                <a:solidFill>
                  <a:srgbClr val="002757"/>
                </a:solidFill>
                <a:latin typeface="Abel" panose="02000506030000020004" pitchFamily="2" charset="0"/>
                <a:cs typeface="Times New Roman" panose="02020603050405020304" pitchFamily="18" charset="0"/>
              </a:rPr>
              <a:t>year</a:t>
            </a:r>
            <a:r>
              <a:rPr lang="nl-BE" i="1" dirty="0">
                <a:solidFill>
                  <a:srgbClr val="002757"/>
                </a:solidFill>
                <a:latin typeface="Abel" panose="02000506030000020004" pitchFamily="2" charset="0"/>
                <a:cs typeface="Times New Roman" panose="02020603050405020304" pitchFamily="18" charset="0"/>
              </a:rPr>
              <a:t> in)</a:t>
            </a:r>
            <a:endParaRPr lang="nl-BE" sz="3600" i="1" dirty="0">
              <a:solidFill>
                <a:srgbClr val="002757"/>
              </a:solidFill>
              <a:latin typeface="Abel" panose="02000506030000020004" pitchFamily="2" charset="0"/>
              <a:cs typeface="Times New Roman" panose="02020603050405020304" pitchFamily="18" charset="0"/>
            </a:endParaRPr>
          </a:p>
          <a:p>
            <a:pPr lvl="1"/>
            <a:r>
              <a:rPr lang="nl-BE" sz="3600" b="1" dirty="0" err="1">
                <a:solidFill>
                  <a:srgbClr val="002757"/>
                </a:solidFill>
                <a:latin typeface="Abel" panose="02000506030000020004" pitchFamily="2" charset="0"/>
                <a:cs typeface="Times New Roman" panose="02020603050405020304" pitchFamily="18" charset="0"/>
              </a:rPr>
              <a:t>gamification</a:t>
            </a:r>
            <a:r>
              <a:rPr lang="nl-BE" sz="3600" b="1" dirty="0">
                <a:solidFill>
                  <a:srgbClr val="002757"/>
                </a:solidFill>
                <a:latin typeface="Abel" panose="02000506030000020004" pitchFamily="2" charset="0"/>
                <a:cs typeface="Times New Roman" panose="02020603050405020304" pitchFamily="18" charset="0"/>
              </a:rPr>
              <a:t> of (3) ‘</a:t>
            </a:r>
            <a:r>
              <a:rPr lang="nl-BE" sz="3600" b="1" dirty="0" err="1">
                <a:solidFill>
                  <a:srgbClr val="002757"/>
                </a:solidFill>
                <a:latin typeface="Abel" panose="02000506030000020004" pitchFamily="2" charset="0"/>
                <a:cs typeface="Times New Roman" panose="02020603050405020304" pitchFamily="18" charset="0"/>
              </a:rPr>
              <a:t>entrepreneurship</a:t>
            </a:r>
            <a:r>
              <a:rPr lang="nl-BE" sz="3600" b="1" dirty="0">
                <a:solidFill>
                  <a:srgbClr val="002757"/>
                </a:solidFill>
                <a:latin typeface="Abel" panose="02000506030000020004" pitchFamily="2" charset="0"/>
                <a:cs typeface="Times New Roman" panose="02020603050405020304" pitchFamily="18" charset="0"/>
              </a:rPr>
              <a:t>’ courses</a:t>
            </a:r>
          </a:p>
          <a:p>
            <a:pPr lvl="1"/>
            <a:r>
              <a:rPr lang="nl-BE" sz="3600" b="1" dirty="0">
                <a:solidFill>
                  <a:srgbClr val="002757"/>
                </a:solidFill>
                <a:latin typeface="Abel" panose="02000506030000020004" pitchFamily="2" charset="0"/>
                <a:cs typeface="Times New Roman" panose="02020603050405020304" pitchFamily="18" charset="0"/>
              </a:rPr>
              <a:t>KRAKOW</a:t>
            </a:r>
          </a:p>
          <a:p>
            <a:pPr lvl="2"/>
            <a:r>
              <a:rPr lang="nl-BE" sz="2400" b="1" dirty="0">
                <a:solidFill>
                  <a:srgbClr val="002757"/>
                </a:solidFill>
                <a:latin typeface="Abel" panose="02000506030000020004" pitchFamily="2" charset="0"/>
                <a:cs typeface="Times New Roman" panose="02020603050405020304" pitchFamily="18" charset="0"/>
              </a:rPr>
              <a:t>running project</a:t>
            </a:r>
          </a:p>
          <a:p>
            <a:pPr lvl="2"/>
            <a:r>
              <a:rPr lang="nl-BE" sz="2400" b="1" dirty="0">
                <a:solidFill>
                  <a:srgbClr val="002757"/>
                </a:solidFill>
                <a:latin typeface="Abel" panose="02000506030000020004" pitchFamily="2" charset="0"/>
                <a:cs typeface="Times New Roman" panose="02020603050405020304" pitchFamily="18" charset="0"/>
              </a:rPr>
              <a:t>WP contents</a:t>
            </a:r>
          </a:p>
          <a:p>
            <a:pPr lvl="2"/>
            <a:r>
              <a:rPr lang="nl-BE" sz="2400" b="1" dirty="0" err="1">
                <a:solidFill>
                  <a:srgbClr val="002757"/>
                </a:solidFill>
                <a:latin typeface="Abel" panose="02000506030000020004" pitchFamily="2" charset="0"/>
                <a:cs typeface="Times New Roman" panose="02020603050405020304" pitchFamily="18" charset="0"/>
              </a:rPr>
              <a:t>Roles</a:t>
            </a:r>
            <a:r>
              <a:rPr lang="nl-BE" sz="2400" b="1" dirty="0">
                <a:solidFill>
                  <a:srgbClr val="002757"/>
                </a:solidFill>
                <a:latin typeface="Abel" panose="02000506030000020004" pitchFamily="2" charset="0"/>
                <a:cs typeface="Times New Roman" panose="02020603050405020304" pitchFamily="18" charset="0"/>
              </a:rPr>
              <a:t> </a:t>
            </a:r>
            <a:r>
              <a:rPr lang="nl-BE" sz="2400" i="1" dirty="0">
                <a:solidFill>
                  <a:srgbClr val="002757"/>
                </a:solidFill>
                <a:latin typeface="Abel" panose="02000506030000020004" pitchFamily="2" charset="0"/>
                <a:cs typeface="Times New Roman" panose="02020603050405020304" pitchFamily="18" charset="0"/>
              </a:rPr>
              <a:t>(</a:t>
            </a:r>
            <a:r>
              <a:rPr lang="nl-BE" sz="2400" i="1" dirty="0" err="1">
                <a:solidFill>
                  <a:srgbClr val="002757"/>
                </a:solidFill>
                <a:latin typeface="Abel" panose="02000506030000020004" pitchFamily="2" charset="0"/>
                <a:cs typeface="Times New Roman" panose="02020603050405020304" pitchFamily="18" charset="0"/>
              </a:rPr>
              <a:t>omnipresent</a:t>
            </a:r>
            <a:r>
              <a:rPr lang="nl-BE" sz="2400" i="1" dirty="0">
                <a:solidFill>
                  <a:srgbClr val="002757"/>
                </a:solidFill>
                <a:latin typeface="Abel" panose="02000506030000020004" pitchFamily="2" charset="0"/>
                <a:cs typeface="Times New Roman" panose="02020603050405020304" pitchFamily="18" charset="0"/>
              </a:rPr>
              <a:t>)</a:t>
            </a:r>
          </a:p>
          <a:p>
            <a:pPr lvl="2"/>
            <a:r>
              <a:rPr lang="nl-BE" sz="2400" b="1" dirty="0">
                <a:solidFill>
                  <a:srgbClr val="002757"/>
                </a:solidFill>
                <a:latin typeface="Abel" panose="02000506030000020004" pitchFamily="2" charset="0"/>
                <a:cs typeface="Times New Roman" panose="02020603050405020304" pitchFamily="18" charset="0"/>
              </a:rPr>
              <a:t>wants &amp; </a:t>
            </a:r>
            <a:r>
              <a:rPr lang="nl-BE" sz="2400" b="1" dirty="0" err="1">
                <a:solidFill>
                  <a:srgbClr val="002757"/>
                </a:solidFill>
                <a:latin typeface="Abel" panose="02000506030000020004" pitchFamily="2" charset="0"/>
                <a:cs typeface="Times New Roman" panose="02020603050405020304" pitchFamily="18" charset="0"/>
              </a:rPr>
              <a:t>needs</a:t>
            </a:r>
            <a:r>
              <a:rPr lang="nl-BE" sz="2400" b="1" dirty="0">
                <a:solidFill>
                  <a:srgbClr val="002757"/>
                </a:solidFill>
                <a:latin typeface="Abel" panose="02000506030000020004" pitchFamily="2" charset="0"/>
                <a:cs typeface="Times New Roman" panose="02020603050405020304" pitchFamily="18" charset="0"/>
              </a:rPr>
              <a:t> </a:t>
            </a:r>
            <a:r>
              <a:rPr lang="nl-BE" sz="2400" i="1" dirty="0">
                <a:solidFill>
                  <a:srgbClr val="002757"/>
                </a:solidFill>
                <a:latin typeface="Abel" panose="02000506030000020004" pitchFamily="2" charset="0"/>
                <a:cs typeface="Times New Roman" panose="02020603050405020304" pitchFamily="18" charset="0"/>
              </a:rPr>
              <a:t>(</a:t>
            </a:r>
            <a:r>
              <a:rPr lang="nl-BE" sz="2400" i="1" dirty="0" err="1">
                <a:solidFill>
                  <a:srgbClr val="002757"/>
                </a:solidFill>
                <a:latin typeface="Abel" panose="02000506030000020004" pitchFamily="2" charset="0"/>
                <a:cs typeface="Times New Roman" panose="02020603050405020304" pitchFamily="18" charset="0"/>
              </a:rPr>
              <a:t>myriad</a:t>
            </a:r>
            <a:r>
              <a:rPr lang="nl-BE" sz="2400" i="1" dirty="0">
                <a:solidFill>
                  <a:srgbClr val="002757"/>
                </a:solidFill>
                <a:latin typeface="Abel" panose="02000506030000020004" pitchFamily="2" charset="0"/>
                <a:cs typeface="Times New Roman" panose="02020603050405020304" pitchFamily="18" charset="0"/>
              </a:rPr>
              <a:t>)</a:t>
            </a:r>
          </a:p>
          <a:p>
            <a:pPr lvl="2"/>
            <a:r>
              <a:rPr lang="nl-BE" sz="2400" b="1" dirty="0" err="1">
                <a:solidFill>
                  <a:srgbClr val="002757"/>
                </a:solidFill>
                <a:latin typeface="Abel" panose="02000506030000020004" pitchFamily="2" charset="0"/>
                <a:cs typeface="Times New Roman" panose="02020603050405020304" pitchFamily="18" charset="0"/>
              </a:rPr>
              <a:t>ClassCraft</a:t>
            </a:r>
            <a:r>
              <a:rPr lang="nl-BE" sz="2400" b="1" dirty="0">
                <a:solidFill>
                  <a:srgbClr val="002757"/>
                </a:solidFill>
                <a:latin typeface="Abel" panose="02000506030000020004" pitchFamily="2" charset="0"/>
                <a:cs typeface="Times New Roman" panose="02020603050405020304" pitchFamily="18" charset="0"/>
              </a:rPr>
              <a:t>? </a:t>
            </a:r>
            <a:r>
              <a:rPr lang="nl-BE" sz="2400" i="1" dirty="0">
                <a:solidFill>
                  <a:srgbClr val="002757"/>
                </a:solidFill>
                <a:latin typeface="Abel" panose="02000506030000020004" pitchFamily="2" charset="0"/>
                <a:cs typeface="Times New Roman" panose="02020603050405020304" pitchFamily="18" charset="0"/>
              </a:rPr>
              <a:t>(</a:t>
            </a:r>
            <a:r>
              <a:rPr lang="nl-BE" sz="2400" i="1" dirty="0" err="1">
                <a:solidFill>
                  <a:srgbClr val="002757"/>
                </a:solidFill>
                <a:latin typeface="Abel" panose="02000506030000020004" pitchFamily="2" charset="0"/>
                <a:cs typeface="Times New Roman" panose="02020603050405020304" pitchFamily="18" charset="0"/>
              </a:rPr>
              <a:t>thanks</a:t>
            </a:r>
            <a:r>
              <a:rPr lang="nl-BE" sz="2400" i="1" dirty="0">
                <a:solidFill>
                  <a:srgbClr val="002757"/>
                </a:solidFill>
                <a:latin typeface="Abel" panose="02000506030000020004" pitchFamily="2" charset="0"/>
                <a:cs typeface="Times New Roman" panose="02020603050405020304" pitchFamily="18" charset="0"/>
              </a:rPr>
              <a:t>, Rick)</a:t>
            </a:r>
            <a:r>
              <a:rPr lang="nl-BE" sz="2400" b="1" dirty="0">
                <a:solidFill>
                  <a:srgbClr val="002757"/>
                </a:solidFill>
                <a:latin typeface="Abel" panose="02000506030000020004" pitchFamily="2" charset="0"/>
                <a:cs typeface="Times New Roman" panose="02020603050405020304" pitchFamily="18" charset="0"/>
              </a:rPr>
              <a:t>, Alter Ego? </a:t>
            </a:r>
            <a:r>
              <a:rPr lang="nl-BE" sz="2400" i="1" dirty="0">
                <a:solidFill>
                  <a:srgbClr val="002757"/>
                </a:solidFill>
                <a:latin typeface="Abel" panose="02000506030000020004" pitchFamily="2" charset="0"/>
                <a:cs typeface="Times New Roman" panose="02020603050405020304" pitchFamily="18" charset="0"/>
              </a:rPr>
              <a:t>(</a:t>
            </a:r>
            <a:r>
              <a:rPr lang="nl-BE" sz="2400" i="1" dirty="0" err="1">
                <a:solidFill>
                  <a:srgbClr val="002757"/>
                </a:solidFill>
                <a:latin typeface="Abel" panose="02000506030000020004" pitchFamily="2" charset="0"/>
                <a:cs typeface="Times New Roman" panose="02020603050405020304" pitchFamily="18" charset="0"/>
              </a:rPr>
              <a:t>text-based</a:t>
            </a:r>
            <a:r>
              <a:rPr lang="nl-BE" sz="2400" i="1" dirty="0">
                <a:solidFill>
                  <a:srgbClr val="002757"/>
                </a:solidFill>
                <a:latin typeface="Abel" panose="02000506030000020004" pitchFamily="2" charset="0"/>
                <a:cs typeface="Times New Roman" panose="02020603050405020304" pitchFamily="18" charset="0"/>
              </a:rPr>
              <a:t> vintage game)</a:t>
            </a:r>
          </a:p>
          <a:p>
            <a:pPr lvl="2"/>
            <a:endParaRPr lang="nl-BE" sz="2400" b="1" dirty="0">
              <a:solidFill>
                <a:srgbClr val="002757"/>
              </a:solidFill>
              <a:latin typeface="Abel" panose="02000506030000020004" pitchFamily="2" charset="0"/>
              <a:cs typeface="Times New Roman" panose="02020603050405020304" pitchFamily="18" charset="0"/>
            </a:endParaRPr>
          </a:p>
          <a:p>
            <a:pPr lvl="2"/>
            <a:r>
              <a:rPr lang="nl-BE" sz="2400" b="1" dirty="0">
                <a:solidFill>
                  <a:srgbClr val="002757"/>
                </a:solidFill>
                <a:latin typeface="Abel" panose="02000506030000020004" pitchFamily="2" charset="0"/>
                <a:cs typeface="Times New Roman" panose="02020603050405020304" pitchFamily="18" charset="0"/>
              </a:rPr>
              <a:t>WHAT IS GAMIFICATION?</a:t>
            </a:r>
            <a:endParaRPr lang="nl-BE" sz="2400" dirty="0">
              <a:solidFill>
                <a:srgbClr val="002757"/>
              </a:solidFill>
              <a:latin typeface="Abel" panose="02000506030000020004" pitchFamily="2" charset="0"/>
              <a:cs typeface="Times New Roman" panose="02020603050405020304" pitchFamily="18" charset="0"/>
            </a:endParaRPr>
          </a:p>
        </p:txBody>
      </p:sp>
    </p:spTree>
    <p:extLst>
      <p:ext uri="{BB962C8B-B14F-4D97-AF65-F5344CB8AC3E}">
        <p14:creationId xmlns:p14="http://schemas.microsoft.com/office/powerpoint/2010/main" val="376771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err="1">
                <a:solidFill>
                  <a:srgbClr val="002757"/>
                </a:solidFill>
                <a:latin typeface="A bit sketchy" panose="00000504000000000004" pitchFamily="2" charset="0"/>
              </a:rPr>
              <a:t>gamification</a:t>
            </a:r>
            <a:endParaRPr lang="nl-BE" sz="8000" dirty="0">
              <a:solidFill>
                <a:srgbClr val="002757"/>
              </a:solidFill>
              <a:latin typeface="A bit sketchy" panose="00000504000000000004" pitchFamily="2" charset="0"/>
            </a:endParaRPr>
          </a:p>
          <a:p>
            <a:pPr lvl="1"/>
            <a:endParaRPr lang="nl-BE" b="1" dirty="0">
              <a:solidFill>
                <a:srgbClr val="002757"/>
              </a:solidFill>
              <a:latin typeface="Abel" panose="02000506030000020004" pitchFamily="2" charset="0"/>
              <a:cs typeface="Times New Roman" panose="02020603050405020304" pitchFamily="18" charset="0"/>
            </a:endParaRPr>
          </a:p>
          <a:p>
            <a:pPr marL="457200" lvl="1" indent="0">
              <a:buNone/>
            </a:pPr>
            <a:r>
              <a:rPr lang="nl-BE" sz="3600" i="1" u="sng" dirty="0">
                <a:solidFill>
                  <a:srgbClr val="E00049"/>
                </a:solidFill>
                <a:latin typeface="Abel" panose="02000506030000020004" pitchFamily="2" charset="0"/>
                <a:cs typeface="Times New Roman" panose="02020603050405020304" pitchFamily="18" charset="0"/>
              </a:rPr>
              <a:t>= MY PET PEEVES !</a:t>
            </a:r>
          </a:p>
          <a:p>
            <a:pPr marL="457200" lvl="1" indent="0">
              <a:buNone/>
            </a:pPr>
            <a:endParaRPr lang="nl-BE" sz="2800" dirty="0">
              <a:solidFill>
                <a:srgbClr val="002757"/>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b="1" dirty="0">
                <a:solidFill>
                  <a:srgbClr val="E00049"/>
                </a:solidFill>
                <a:latin typeface="Abel" panose="02000506030000020004" pitchFamily="2" charset="0"/>
                <a:cs typeface="Times New Roman" panose="02020603050405020304" pitchFamily="18" charset="0"/>
              </a:rPr>
              <a:t>≠</a:t>
            </a:r>
            <a:r>
              <a:rPr lang="nl-BE" sz="3600" dirty="0">
                <a:solidFill>
                  <a:srgbClr val="E00049"/>
                </a:solidFill>
                <a:latin typeface="Abel" panose="02000506030000020004" pitchFamily="2" charset="0"/>
                <a:cs typeface="Times New Roman" panose="02020603050405020304" pitchFamily="18" charset="0"/>
              </a:rPr>
              <a:t> GAMING !!!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Tetris</a:t>
            </a:r>
            <a:r>
              <a:rPr lang="nl-BE" i="1" dirty="0">
                <a:solidFill>
                  <a:srgbClr val="002757"/>
                </a:solidFill>
                <a:latin typeface="Abel" panose="02000506030000020004" pitchFamily="2" charset="0"/>
                <a:cs typeface="Times New Roman" panose="02020603050405020304" pitchFamily="18" charset="0"/>
              </a:rPr>
              <a:t>, Call of </a:t>
            </a:r>
            <a:r>
              <a:rPr lang="nl-BE" i="1" dirty="0" err="1">
                <a:solidFill>
                  <a:srgbClr val="002757"/>
                </a:solidFill>
                <a:latin typeface="Abel" panose="02000506030000020004" pitchFamily="2" charset="0"/>
                <a:cs typeface="Times New Roman" panose="02020603050405020304" pitchFamily="18" charset="0"/>
              </a:rPr>
              <a:t>Duty</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FarmVille</a:t>
            </a:r>
            <a:r>
              <a:rPr lang="nl-BE" i="1" dirty="0">
                <a:solidFill>
                  <a:srgbClr val="002757"/>
                </a:solidFill>
                <a:latin typeface="Abel" panose="02000506030000020004" pitchFamily="2" charset="0"/>
                <a:cs typeface="Times New Roman" panose="02020603050405020304" pitchFamily="18" charset="0"/>
              </a:rPr>
              <a:t>, …)</a:t>
            </a:r>
          </a:p>
          <a:p>
            <a:pPr lvl="2"/>
            <a:r>
              <a:rPr lang="nl-BE" sz="2800" dirty="0">
                <a:solidFill>
                  <a:srgbClr val="E00049"/>
                </a:solidFill>
                <a:latin typeface="Abel" panose="02000506030000020004" pitchFamily="2" charset="0"/>
                <a:cs typeface="Times New Roman" panose="02020603050405020304" pitchFamily="18" charset="0"/>
              </a:rPr>
              <a:t> </a:t>
            </a:r>
            <a:r>
              <a:rPr lang="nl-BE" sz="2800" dirty="0" err="1">
                <a:solidFill>
                  <a:srgbClr val="002757"/>
                </a:solidFill>
                <a:latin typeface="Abel" panose="02000506030000020004" pitchFamily="2" charset="0"/>
                <a:cs typeface="Times New Roman" panose="02020603050405020304" pitchFamily="18" charset="0"/>
              </a:rPr>
              <a:t>reputation</a:t>
            </a:r>
            <a:r>
              <a:rPr lang="nl-BE" sz="2800" dirty="0">
                <a:solidFill>
                  <a:srgbClr val="002757"/>
                </a:solidFill>
                <a:latin typeface="Abel" panose="02000506030000020004" pitchFamily="2" charset="0"/>
                <a:cs typeface="Times New Roman" panose="02020603050405020304" pitchFamily="18" charset="0"/>
              </a:rPr>
              <a:t> in </a:t>
            </a:r>
            <a:r>
              <a:rPr lang="nl-BE" sz="2800" dirty="0" err="1">
                <a:solidFill>
                  <a:srgbClr val="002757"/>
                </a:solidFill>
                <a:latin typeface="Abel" panose="02000506030000020004" pitchFamily="2" charset="0"/>
                <a:cs typeface="Times New Roman" panose="02020603050405020304" pitchFamily="18" charset="0"/>
              </a:rPr>
              <a:t>educational</a:t>
            </a:r>
            <a:r>
              <a:rPr lang="nl-BE" sz="2800" dirty="0">
                <a:solidFill>
                  <a:srgbClr val="002757"/>
                </a:solidFill>
                <a:latin typeface="Abel" panose="02000506030000020004" pitchFamily="2" charset="0"/>
                <a:cs typeface="Times New Roman" panose="02020603050405020304" pitchFamily="18" charset="0"/>
              </a:rPr>
              <a:t> context </a:t>
            </a:r>
            <a:r>
              <a:rPr lang="nl-BE" sz="2400" i="1" dirty="0">
                <a:solidFill>
                  <a:srgbClr val="002757"/>
                </a:solidFill>
                <a:latin typeface="Abel" panose="02000506030000020004" pitchFamily="2" charset="0"/>
                <a:cs typeface="Times New Roman" panose="02020603050405020304" pitchFamily="18" charset="0"/>
              </a:rPr>
              <a:t>(</a:t>
            </a:r>
            <a:r>
              <a:rPr lang="nl-BE" sz="2400" b="1" i="1" dirty="0">
                <a:solidFill>
                  <a:srgbClr val="002757"/>
                </a:solidFill>
                <a:latin typeface="Times New Roman" panose="02020603050405020304" pitchFamily="18" charset="0"/>
                <a:cs typeface="Times New Roman" panose="02020603050405020304" pitchFamily="18" charset="0"/>
              </a:rPr>
              <a:t>~</a:t>
            </a:r>
            <a:r>
              <a:rPr lang="nl-BE" sz="2400" i="1" dirty="0">
                <a:solidFill>
                  <a:srgbClr val="002757"/>
                </a:solidFill>
                <a:latin typeface="Times New Roman" panose="02020603050405020304" pitchFamily="18" charset="0"/>
                <a:cs typeface="Times New Roman" panose="02020603050405020304" pitchFamily="18" charset="0"/>
              </a:rPr>
              <a:t> </a:t>
            </a:r>
            <a:r>
              <a:rPr lang="nl-BE" sz="2400" i="1" dirty="0" err="1">
                <a:solidFill>
                  <a:srgbClr val="002757"/>
                </a:solidFill>
                <a:latin typeface="Abel" panose="02000506030000020004" pitchFamily="2" charset="0"/>
                <a:cs typeface="Times New Roman" panose="02020603050405020304" pitchFamily="18" charset="0"/>
              </a:rPr>
              <a:t>frivolous</a:t>
            </a:r>
            <a:r>
              <a:rPr lang="nl-BE" sz="2400" i="1" dirty="0">
                <a:solidFill>
                  <a:srgbClr val="002757"/>
                </a:solidFill>
                <a:latin typeface="Abel" panose="02000506030000020004" pitchFamily="2" charset="0"/>
                <a:cs typeface="Times New Roman" panose="02020603050405020304" pitchFamily="18" charset="0"/>
              </a:rPr>
              <a:t>)</a:t>
            </a:r>
          </a:p>
          <a:p>
            <a:pPr lvl="2"/>
            <a:r>
              <a:rPr lang="nl-BE" sz="2800" b="1" dirty="0">
                <a:solidFill>
                  <a:srgbClr val="E00049"/>
                </a:solidFill>
                <a:latin typeface="Abel" panose="02000506030000020004" pitchFamily="2" charset="0"/>
                <a:cs typeface="Times New Roman" panose="02020603050405020304" pitchFamily="18" charset="0"/>
              </a:rPr>
              <a:t> </a:t>
            </a:r>
            <a:r>
              <a:rPr lang="nl-BE" sz="2800" b="1" dirty="0">
                <a:solidFill>
                  <a:srgbClr val="002757"/>
                </a:solidFill>
                <a:latin typeface="Abel" panose="02000506030000020004" pitchFamily="2" charset="0"/>
                <a:cs typeface="Times New Roman" panose="02020603050405020304" pitchFamily="18" charset="0"/>
              </a:rPr>
              <a:t>≠</a:t>
            </a:r>
            <a:r>
              <a:rPr lang="nl-BE" sz="2800" b="1" dirty="0">
                <a:solidFill>
                  <a:srgbClr val="E00049"/>
                </a:solidFill>
                <a:latin typeface="Abel" panose="02000506030000020004" pitchFamily="2" charset="0"/>
                <a:cs typeface="Times New Roman" panose="02020603050405020304" pitchFamily="18" charset="0"/>
              </a:rPr>
              <a:t> </a:t>
            </a:r>
            <a:r>
              <a:rPr lang="nl-BE" sz="2800" dirty="0">
                <a:solidFill>
                  <a:srgbClr val="002757"/>
                </a:solidFill>
                <a:latin typeface="Abel" panose="02000506030000020004" pitchFamily="2" charset="0"/>
                <a:cs typeface="Times New Roman" panose="02020603050405020304" pitchFamily="18" charset="0"/>
              </a:rPr>
              <a:t>‘Triple-A’ </a:t>
            </a:r>
            <a:r>
              <a:rPr lang="nl-BE" sz="2800" dirty="0" err="1">
                <a:solidFill>
                  <a:srgbClr val="002757"/>
                </a:solidFill>
                <a:latin typeface="Abel" panose="02000506030000020004" pitchFamily="2" charset="0"/>
                <a:cs typeface="Times New Roman" panose="02020603050405020304" pitchFamily="18" charset="0"/>
              </a:rPr>
              <a:t>graphics</a:t>
            </a:r>
            <a:endParaRPr lang="nl-BE" sz="2800" dirty="0">
              <a:solidFill>
                <a:srgbClr val="002757"/>
              </a:solidFill>
              <a:latin typeface="Abel" panose="02000506030000020004" pitchFamily="2" charset="0"/>
              <a:cs typeface="Times New Roman" panose="02020603050405020304" pitchFamily="18" charset="0"/>
            </a:endParaRPr>
          </a:p>
          <a:p>
            <a:pPr lvl="2"/>
            <a:r>
              <a:rPr lang="nl-BE" sz="3200" b="1" dirty="0">
                <a:solidFill>
                  <a:srgbClr val="E00049"/>
                </a:solidFill>
                <a:latin typeface="Abel" panose="02000506030000020004" pitchFamily="2" charset="0"/>
                <a:cs typeface="Times New Roman" panose="02020603050405020304" pitchFamily="18" charset="0"/>
              </a:rPr>
              <a:t> </a:t>
            </a:r>
            <a:r>
              <a:rPr lang="nl-BE" sz="2800" b="1" dirty="0">
                <a:solidFill>
                  <a:srgbClr val="002757"/>
                </a:solidFill>
                <a:latin typeface="Abel" panose="02000506030000020004" pitchFamily="2" charset="0"/>
                <a:cs typeface="Times New Roman" panose="02020603050405020304" pitchFamily="18" charset="0"/>
              </a:rPr>
              <a:t>≠</a:t>
            </a:r>
            <a:r>
              <a:rPr lang="nl-BE" sz="2800" dirty="0">
                <a:solidFill>
                  <a:srgbClr val="002757"/>
                </a:solidFill>
                <a:latin typeface="Abel" panose="02000506030000020004" pitchFamily="2" charset="0"/>
                <a:cs typeface="Times New Roman" panose="02020603050405020304" pitchFamily="18" charset="0"/>
              </a:rPr>
              <a:t> tekst = 666</a:t>
            </a:r>
          </a:p>
          <a:p>
            <a:pPr lvl="1"/>
            <a:r>
              <a:rPr lang="nl-BE" sz="3600" b="1" dirty="0">
                <a:solidFill>
                  <a:srgbClr val="002757"/>
                </a:solidFill>
                <a:latin typeface="Abel" panose="02000506030000020004" pitchFamily="2" charset="0"/>
                <a:cs typeface="Times New Roman" panose="02020603050405020304" pitchFamily="18" charset="0"/>
              </a:rPr>
              <a:t> </a:t>
            </a:r>
            <a:r>
              <a:rPr lang="nl-BE" sz="3600" b="1" dirty="0">
                <a:solidFill>
                  <a:srgbClr val="E00049"/>
                </a:solidFill>
                <a:latin typeface="Abel" panose="02000506030000020004" pitchFamily="2" charset="0"/>
                <a:cs typeface="Times New Roman" panose="02020603050405020304" pitchFamily="18" charset="0"/>
              </a:rPr>
              <a:t>≠</a:t>
            </a:r>
            <a:r>
              <a:rPr lang="nl-BE" sz="3600" dirty="0">
                <a:solidFill>
                  <a:srgbClr val="E00049"/>
                </a:solidFill>
                <a:latin typeface="Abel" panose="02000506030000020004" pitchFamily="2" charset="0"/>
                <a:cs typeface="Times New Roman" panose="02020603050405020304" pitchFamily="18" charset="0"/>
              </a:rPr>
              <a:t> CAPTATIO BENEVOLENTIAE </a:t>
            </a:r>
            <a:r>
              <a:rPr lang="nl-BE" i="1" dirty="0">
                <a:solidFill>
                  <a:srgbClr val="002757"/>
                </a:solidFill>
                <a:latin typeface="Abel" panose="02000506030000020004" pitchFamily="2" charset="0"/>
                <a:cs typeface="Times New Roman" panose="02020603050405020304" pitchFamily="18" charset="0"/>
              </a:rPr>
              <a:t>(“Yes, </a:t>
            </a:r>
            <a:r>
              <a:rPr lang="nl-BE" i="1" dirty="0" err="1">
                <a:solidFill>
                  <a:srgbClr val="002757"/>
                </a:solidFill>
                <a:latin typeface="Abel" panose="02000506030000020004" pitchFamily="2" charset="0"/>
                <a:cs typeface="Times New Roman" panose="02020603050405020304" pitchFamily="18" charset="0"/>
              </a:rPr>
              <a:t>I’m</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woke</a:t>
            </a:r>
            <a:r>
              <a:rPr lang="nl-BE" i="1" dirty="0">
                <a:solidFill>
                  <a:srgbClr val="002757"/>
                </a:solidFill>
                <a:latin typeface="Abel" panose="02000506030000020004" pitchFamily="2" charset="0"/>
                <a:cs typeface="Times New Roman" panose="02020603050405020304" pitchFamily="18" charset="0"/>
              </a:rPr>
              <a:t>!”)</a:t>
            </a:r>
          </a:p>
          <a:p>
            <a:pPr lvl="1"/>
            <a:r>
              <a:rPr lang="nl-BE" sz="3600" b="1" dirty="0">
                <a:solidFill>
                  <a:srgbClr val="002757"/>
                </a:solidFill>
                <a:latin typeface="Abel" panose="02000506030000020004" pitchFamily="2" charset="0"/>
                <a:cs typeface="Times New Roman" panose="02020603050405020304" pitchFamily="18" charset="0"/>
              </a:rPr>
              <a:t> </a:t>
            </a:r>
            <a:r>
              <a:rPr lang="nl-BE" sz="3600" b="1" dirty="0">
                <a:solidFill>
                  <a:srgbClr val="E00049"/>
                </a:solidFill>
                <a:latin typeface="Abel" panose="02000506030000020004" pitchFamily="2" charset="0"/>
                <a:cs typeface="Times New Roman" panose="02020603050405020304" pitchFamily="18" charset="0"/>
              </a:rPr>
              <a:t>≠</a:t>
            </a:r>
            <a:r>
              <a:rPr lang="nl-BE" sz="3600" dirty="0">
                <a:solidFill>
                  <a:srgbClr val="E00049"/>
                </a:solidFill>
                <a:latin typeface="Abel" panose="02000506030000020004" pitchFamily="2" charset="0"/>
                <a:cs typeface="Times New Roman" panose="02020603050405020304" pitchFamily="18" charset="0"/>
              </a:rPr>
              <a:t> BREAK </a:t>
            </a:r>
            <a:r>
              <a:rPr lang="nl-BE" i="1" dirty="0">
                <a:solidFill>
                  <a:srgbClr val="002757"/>
                </a:solidFill>
                <a:latin typeface="Abel" panose="02000506030000020004" pitchFamily="2" charset="0"/>
                <a:cs typeface="Times New Roman" panose="02020603050405020304" pitchFamily="18" charset="0"/>
              </a:rPr>
              <a:t>(“Wake up, </a:t>
            </a:r>
            <a:r>
              <a:rPr lang="nl-BE" i="1" dirty="0" err="1">
                <a:solidFill>
                  <a:srgbClr val="002757"/>
                </a:solidFill>
                <a:latin typeface="Abel" panose="02000506030000020004" pitchFamily="2" charset="0"/>
                <a:cs typeface="Times New Roman" panose="02020603050405020304" pitchFamily="18" charset="0"/>
              </a:rPr>
              <a:t>you</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youngsters</a:t>
            </a:r>
            <a:r>
              <a:rPr lang="nl-BE" i="1" dirty="0">
                <a:solidFill>
                  <a:srgbClr val="002757"/>
                </a:solidFill>
                <a:latin typeface="Abel" panose="02000506030000020004" pitchFamily="2" charset="0"/>
                <a:cs typeface="Times New Roman" panose="02020603050405020304" pitchFamily="18" charset="0"/>
              </a:rPr>
              <a:t>!”)</a:t>
            </a:r>
          </a:p>
          <a:p>
            <a:pPr marL="457200" lvl="1" indent="0">
              <a:buNone/>
            </a:pPr>
            <a:r>
              <a:rPr lang="nl-BE" sz="3600" b="1" dirty="0">
                <a:solidFill>
                  <a:srgbClr val="E00049"/>
                </a:solidFill>
                <a:latin typeface="Abel" panose="02000506030000020004" pitchFamily="2" charset="0"/>
                <a:cs typeface="Times New Roman" panose="02020603050405020304" pitchFamily="18" charset="0"/>
              </a:rPr>
              <a:t>=</a:t>
            </a:r>
            <a:r>
              <a:rPr lang="nl-BE" sz="3600" dirty="0">
                <a:solidFill>
                  <a:srgbClr val="E00049"/>
                </a:solidFill>
                <a:latin typeface="Abel" panose="02000506030000020004" pitchFamily="2" charset="0"/>
                <a:cs typeface="Times New Roman" panose="02020603050405020304" pitchFamily="18" charset="0"/>
              </a:rPr>
              <a:t> </a:t>
            </a:r>
            <a:r>
              <a:rPr lang="nl-BE" sz="3600" b="1" dirty="0">
                <a:solidFill>
                  <a:srgbClr val="E00049"/>
                </a:solidFill>
                <a:latin typeface="Abel" panose="02000506030000020004" pitchFamily="2" charset="0"/>
                <a:cs typeface="Times New Roman" panose="02020603050405020304" pitchFamily="18" charset="0"/>
              </a:rPr>
              <a:t>THE FUTURE …</a:t>
            </a:r>
            <a:r>
              <a:rPr lang="nl-BE" sz="3600" dirty="0">
                <a:solidFill>
                  <a:srgbClr val="E00049"/>
                </a:solidFill>
                <a:latin typeface="Abel" panose="02000506030000020004" pitchFamily="2" charset="0"/>
                <a:cs typeface="Times New Roman" panose="02020603050405020304" pitchFamily="18" charset="0"/>
              </a:rPr>
              <a:t>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magic</a:t>
            </a:r>
            <a:r>
              <a:rPr lang="nl-BE" i="1" dirty="0">
                <a:solidFill>
                  <a:srgbClr val="002757"/>
                </a:solidFill>
                <a:latin typeface="Abel" panose="02000506030000020004" pitchFamily="2" charset="0"/>
                <a:cs typeface="Times New Roman" panose="02020603050405020304" pitchFamily="18" charset="0"/>
              </a:rPr>
              <a:t> 8-ball?)</a:t>
            </a:r>
          </a:p>
          <a:p>
            <a:pPr lvl="1"/>
            <a:endParaRPr lang="nl-BE" i="1" dirty="0">
              <a:solidFill>
                <a:srgbClr val="002757"/>
              </a:solidFill>
              <a:latin typeface="Abel" panose="02000506030000020004" pitchFamily="2" charset="0"/>
              <a:cs typeface="Times New Roman" panose="02020603050405020304" pitchFamily="18" charset="0"/>
            </a:endParaRPr>
          </a:p>
        </p:txBody>
      </p:sp>
    </p:spTree>
    <p:extLst>
      <p:ext uri="{BB962C8B-B14F-4D97-AF65-F5344CB8AC3E}">
        <p14:creationId xmlns:p14="http://schemas.microsoft.com/office/powerpoint/2010/main" val="27838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a:solidFill>
                  <a:srgbClr val="002757"/>
                </a:solidFill>
                <a:latin typeface="A bit sketchy" panose="00000504000000000004" pitchFamily="2" charset="0"/>
              </a:rPr>
              <a:t>gamification4change</a:t>
            </a:r>
          </a:p>
          <a:p>
            <a:pPr marL="457200" lvl="1" indent="0">
              <a:buNone/>
            </a:pPr>
            <a:endParaRPr lang="nl-BE" sz="1600" dirty="0">
              <a:solidFill>
                <a:srgbClr val="002757"/>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dirty="0">
                <a:solidFill>
                  <a:srgbClr val="E00049"/>
                </a:solidFill>
                <a:latin typeface="Abel" panose="02000506030000020004" pitchFamily="2" charset="0"/>
                <a:cs typeface="Times New Roman" panose="02020603050405020304" pitchFamily="18" charset="0"/>
              </a:rPr>
              <a:t>MAIN DIFFERENCIATORS</a:t>
            </a:r>
            <a:r>
              <a:rPr lang="nl-BE" sz="3600" dirty="0">
                <a:solidFill>
                  <a:srgbClr val="002757"/>
                </a:solidFill>
                <a:latin typeface="Abel" panose="02000506030000020004" pitchFamily="2" charset="0"/>
                <a:cs typeface="Times New Roman" panose="02020603050405020304" pitchFamily="18" charset="0"/>
              </a:rPr>
              <a:t> = story line &amp; </a:t>
            </a:r>
            <a:r>
              <a:rPr lang="nl-BE" sz="3600" dirty="0" err="1">
                <a:solidFill>
                  <a:srgbClr val="002757"/>
                </a:solidFill>
                <a:latin typeface="Abel" panose="02000506030000020004" pitchFamily="2" charset="0"/>
                <a:cs typeface="Times New Roman" panose="02020603050405020304" pitchFamily="18" charset="0"/>
              </a:rPr>
              <a:t>integration</a:t>
            </a:r>
            <a:endParaRPr lang="nl-BE" sz="3600" dirty="0">
              <a:solidFill>
                <a:srgbClr val="002757"/>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story line = case </a:t>
            </a:r>
            <a:r>
              <a:rPr lang="nl-BE" sz="3600" dirty="0" err="1">
                <a:solidFill>
                  <a:srgbClr val="002757"/>
                </a:solidFill>
                <a:latin typeface="Abel" panose="02000506030000020004" pitchFamily="2" charset="0"/>
                <a:cs typeface="Times New Roman" panose="02020603050405020304" pitchFamily="18" charset="0"/>
              </a:rPr>
              <a:t>study</a:t>
            </a:r>
            <a:r>
              <a:rPr lang="nl-BE" sz="3600" dirty="0">
                <a:solidFill>
                  <a:srgbClr val="002757"/>
                </a:solidFill>
                <a:latin typeface="Abel" panose="02000506030000020004" pitchFamily="2" charset="0"/>
                <a:cs typeface="Times New Roman" panose="02020603050405020304" pitchFamily="18" charset="0"/>
              </a:rPr>
              <a:t>, … </a:t>
            </a:r>
            <a:r>
              <a:rPr lang="nl-BE" i="1" dirty="0">
                <a:solidFill>
                  <a:srgbClr val="002757"/>
                </a:solidFill>
                <a:latin typeface="Abel" panose="02000506030000020004" pitchFamily="2" charset="0"/>
                <a:cs typeface="Times New Roman" panose="02020603050405020304" pitchFamily="18" charset="0"/>
              </a:rPr>
              <a:t>(easy part)</a:t>
            </a:r>
          </a:p>
          <a:p>
            <a:pPr lvl="1"/>
            <a:r>
              <a:rPr lang="nl-BE" sz="3600" i="1" dirty="0">
                <a:solidFill>
                  <a:srgbClr val="002757"/>
                </a:solidFill>
                <a:latin typeface="Abel" panose="02000506030000020004" pitchFamily="2" charset="0"/>
                <a:cs typeface="Times New Roman" panose="02020603050405020304" pitchFamily="18" charset="0"/>
              </a:rPr>
              <a:t> </a:t>
            </a:r>
            <a:r>
              <a:rPr lang="nl-BE" sz="3600" dirty="0">
                <a:solidFill>
                  <a:srgbClr val="002757"/>
                </a:solidFill>
                <a:latin typeface="Abel" panose="02000506030000020004" pitchFamily="2" charset="0"/>
                <a:cs typeface="Times New Roman" panose="02020603050405020304" pitchFamily="18" charset="0"/>
              </a:rPr>
              <a:t>INTEGRATION?</a:t>
            </a:r>
            <a:endParaRPr lang="nl-BE" sz="2400" i="1" dirty="0">
              <a:solidFill>
                <a:srgbClr val="002757"/>
              </a:solidFill>
              <a:latin typeface="Abel" panose="02000506030000020004" pitchFamily="2" charset="0"/>
              <a:cs typeface="Times New Roman" panose="02020603050405020304" pitchFamily="18" charset="0"/>
            </a:endParaRPr>
          </a:p>
          <a:p>
            <a:pPr lvl="2"/>
            <a:r>
              <a:rPr lang="nl-BE" sz="2400" b="1" dirty="0">
                <a:solidFill>
                  <a:srgbClr val="E00049"/>
                </a:solidFill>
                <a:latin typeface="Abel" panose="02000506030000020004" pitchFamily="2" charset="0"/>
                <a:cs typeface="Times New Roman" panose="02020603050405020304" pitchFamily="18" charset="0"/>
              </a:rPr>
              <a:t> </a:t>
            </a:r>
            <a:r>
              <a:rPr lang="nl-BE" b="1" dirty="0">
                <a:solidFill>
                  <a:srgbClr val="002757"/>
                </a:solidFill>
                <a:latin typeface="Abel" panose="02000506030000020004" pitchFamily="2" charset="0"/>
                <a:cs typeface="Times New Roman" panose="02020603050405020304" pitchFamily="18" charset="0"/>
              </a:rPr>
              <a:t>‘run-of-</a:t>
            </a:r>
            <a:r>
              <a:rPr lang="nl-BE" b="1" dirty="0" err="1">
                <a:solidFill>
                  <a:srgbClr val="002757"/>
                </a:solidFill>
                <a:latin typeface="Abel" panose="02000506030000020004" pitchFamily="2" charset="0"/>
                <a:cs typeface="Times New Roman" panose="02020603050405020304" pitchFamily="18" charset="0"/>
              </a:rPr>
              <a:t>the</a:t>
            </a:r>
            <a:r>
              <a:rPr lang="nl-BE" b="1" dirty="0">
                <a:solidFill>
                  <a:srgbClr val="002757"/>
                </a:solidFill>
                <a:latin typeface="Abel" panose="02000506030000020004" pitchFamily="2" charset="0"/>
                <a:cs typeface="Times New Roman" panose="02020603050405020304" pitchFamily="18" charset="0"/>
              </a:rPr>
              <a:t>-</a:t>
            </a:r>
            <a:r>
              <a:rPr lang="nl-BE" b="1" dirty="0" err="1">
                <a:solidFill>
                  <a:srgbClr val="002757"/>
                </a:solidFill>
                <a:latin typeface="Abel" panose="02000506030000020004" pitchFamily="2" charset="0"/>
                <a:cs typeface="Times New Roman" panose="02020603050405020304" pitchFamily="18" charset="0"/>
              </a:rPr>
              <a:t>mill</a:t>
            </a:r>
            <a:r>
              <a:rPr lang="nl-BE" b="1" dirty="0">
                <a:solidFill>
                  <a:srgbClr val="002757"/>
                </a:solidFill>
                <a:latin typeface="Abel" panose="02000506030000020004" pitchFamily="2" charset="0"/>
                <a:cs typeface="Times New Roman" panose="02020603050405020304" pitchFamily="18" charset="0"/>
              </a:rPr>
              <a:t>’ </a:t>
            </a:r>
            <a:r>
              <a:rPr lang="nl-BE" b="1" dirty="0" err="1">
                <a:solidFill>
                  <a:srgbClr val="002757"/>
                </a:solidFill>
                <a:latin typeface="Abel" panose="02000506030000020004" pitchFamily="2" charset="0"/>
                <a:cs typeface="Times New Roman" panose="02020603050405020304" pitchFamily="18" charset="0"/>
              </a:rPr>
              <a:t>educational</a:t>
            </a:r>
            <a:r>
              <a:rPr lang="nl-BE" b="1" dirty="0">
                <a:solidFill>
                  <a:srgbClr val="002757"/>
                </a:solidFill>
                <a:latin typeface="Abel" panose="02000506030000020004" pitchFamily="2" charset="0"/>
                <a:cs typeface="Times New Roman" panose="02020603050405020304" pitchFamily="18" charset="0"/>
              </a:rPr>
              <a:t> </a:t>
            </a:r>
            <a:r>
              <a:rPr lang="nl-BE" b="1" dirty="0" err="1">
                <a:solidFill>
                  <a:srgbClr val="002757"/>
                </a:solidFill>
                <a:latin typeface="Abel" panose="02000506030000020004" pitchFamily="2" charset="0"/>
                <a:cs typeface="Times New Roman" panose="02020603050405020304" pitchFamily="18" charset="0"/>
              </a:rPr>
              <a:t>frameworks</a:t>
            </a:r>
            <a:br>
              <a:rPr lang="nl-BE" sz="2400" b="1" dirty="0">
                <a:solidFill>
                  <a:srgbClr val="E00049"/>
                </a:solidFill>
                <a:latin typeface="Abel" panose="02000506030000020004" pitchFamily="2" charset="0"/>
                <a:cs typeface="Times New Roman" panose="02020603050405020304" pitchFamily="18" charset="0"/>
              </a:rPr>
            </a:br>
            <a:r>
              <a:rPr lang="nl-BE" sz="2400" b="1" dirty="0">
                <a:solidFill>
                  <a:srgbClr val="E00049"/>
                </a:solidFill>
                <a:latin typeface="Abel" panose="02000506030000020004" pitchFamily="2" charset="0"/>
                <a:cs typeface="Times New Roman" panose="02020603050405020304" pitchFamily="18" charset="0"/>
              </a:rPr>
              <a:t> </a:t>
            </a:r>
            <a:r>
              <a:rPr lang="nl-BE" sz="1800" i="1" dirty="0">
                <a:solidFill>
                  <a:srgbClr val="002757"/>
                </a:solidFill>
                <a:latin typeface="Abel" panose="02000506030000020004" pitchFamily="2" charset="0"/>
                <a:cs typeface="Times New Roman" panose="02020603050405020304" pitchFamily="18" charset="0"/>
              </a:rPr>
              <a:t>(Blackboard, </a:t>
            </a:r>
            <a:r>
              <a:rPr lang="nl-BE" sz="1800" i="1" dirty="0" err="1">
                <a:solidFill>
                  <a:srgbClr val="002757"/>
                </a:solidFill>
                <a:latin typeface="Abel" panose="02000506030000020004" pitchFamily="2" charset="0"/>
                <a:cs typeface="Times New Roman" panose="02020603050405020304" pitchFamily="18" charset="0"/>
              </a:rPr>
              <a:t>Moodle</a:t>
            </a:r>
            <a:r>
              <a:rPr lang="nl-BE" sz="1800" i="1" dirty="0">
                <a:solidFill>
                  <a:srgbClr val="002757"/>
                </a:solidFill>
                <a:latin typeface="Abel" panose="02000506030000020004" pitchFamily="2" charset="0"/>
                <a:cs typeface="Times New Roman" panose="02020603050405020304" pitchFamily="18" charset="0"/>
              </a:rPr>
              <a:t>, </a:t>
            </a:r>
            <a:r>
              <a:rPr lang="nl-BE" sz="1800" i="1" dirty="0" err="1">
                <a:solidFill>
                  <a:srgbClr val="002757"/>
                </a:solidFill>
                <a:latin typeface="Abel" panose="02000506030000020004" pitchFamily="2" charset="0"/>
                <a:cs typeface="Times New Roman" panose="02020603050405020304" pitchFamily="18" charset="0"/>
              </a:rPr>
              <a:t>Dokeos</a:t>
            </a:r>
            <a:r>
              <a:rPr lang="nl-BE" sz="1800" i="1" dirty="0">
                <a:solidFill>
                  <a:srgbClr val="002757"/>
                </a:solidFill>
                <a:latin typeface="Abel" panose="02000506030000020004" pitchFamily="2" charset="0"/>
                <a:cs typeface="Times New Roman" panose="02020603050405020304" pitchFamily="18" charset="0"/>
              </a:rPr>
              <a:t>, Sakai, …)</a:t>
            </a:r>
            <a:endParaRPr lang="nl-BE" sz="2400" i="1" dirty="0">
              <a:solidFill>
                <a:srgbClr val="002757"/>
              </a:solidFill>
              <a:latin typeface="Abel" panose="02000506030000020004" pitchFamily="2" charset="0"/>
              <a:cs typeface="Times New Roman" panose="02020603050405020304" pitchFamily="18" charset="0"/>
            </a:endParaRPr>
          </a:p>
          <a:p>
            <a:pPr lvl="2"/>
            <a:r>
              <a:rPr lang="nl-BE" sz="2400" b="1" dirty="0">
                <a:solidFill>
                  <a:srgbClr val="E00049"/>
                </a:solidFill>
                <a:latin typeface="Abel" panose="02000506030000020004" pitchFamily="2" charset="0"/>
                <a:cs typeface="Times New Roman" panose="02020603050405020304" pitchFamily="18" charset="0"/>
              </a:rPr>
              <a:t> </a:t>
            </a:r>
            <a:r>
              <a:rPr lang="nl-BE" b="1" dirty="0">
                <a:solidFill>
                  <a:srgbClr val="002757"/>
                </a:solidFill>
                <a:latin typeface="Abel" panose="02000506030000020004" pitchFamily="2" charset="0"/>
                <a:cs typeface="Times New Roman" panose="02020603050405020304" pitchFamily="18" charset="0"/>
              </a:rPr>
              <a:t>= </a:t>
            </a:r>
            <a:r>
              <a:rPr lang="nl-BE" b="1" dirty="0" err="1">
                <a:solidFill>
                  <a:srgbClr val="002757"/>
                </a:solidFill>
                <a:latin typeface="Abel" panose="02000506030000020004" pitchFamily="2" charset="0"/>
                <a:cs typeface="Times New Roman" panose="02020603050405020304" pitchFamily="18" charset="0"/>
              </a:rPr>
              <a:t>administrative</a:t>
            </a:r>
            <a:r>
              <a:rPr lang="nl-BE" b="1" dirty="0">
                <a:solidFill>
                  <a:srgbClr val="002757"/>
                </a:solidFill>
                <a:latin typeface="Abel" panose="02000506030000020004" pitchFamily="2" charset="0"/>
                <a:cs typeface="Times New Roman" panose="02020603050405020304" pitchFamily="18" charset="0"/>
              </a:rPr>
              <a:t> power </a:t>
            </a:r>
            <a:r>
              <a:rPr lang="nl-BE" b="1" dirty="0" err="1">
                <a:solidFill>
                  <a:srgbClr val="002757"/>
                </a:solidFill>
                <a:latin typeface="Abel" panose="02000506030000020004" pitchFamily="2" charset="0"/>
                <a:cs typeface="Times New Roman" panose="02020603050405020304" pitchFamily="18" charset="0"/>
              </a:rPr>
              <a:t>houses</a:t>
            </a:r>
            <a:endParaRPr lang="nl-BE" b="1" dirty="0">
              <a:solidFill>
                <a:srgbClr val="002757"/>
              </a:solidFill>
              <a:latin typeface="Abel" panose="02000506030000020004" pitchFamily="2" charset="0"/>
              <a:cs typeface="Times New Roman" panose="02020603050405020304" pitchFamily="18" charset="0"/>
            </a:endParaRPr>
          </a:p>
          <a:p>
            <a:pPr lvl="2"/>
            <a:r>
              <a:rPr lang="nl-BE" sz="2400" b="1" dirty="0">
                <a:solidFill>
                  <a:srgbClr val="E00049"/>
                </a:solidFill>
                <a:latin typeface="Abel" panose="02000506030000020004" pitchFamily="2" charset="0"/>
                <a:cs typeface="Times New Roman" panose="02020603050405020304" pitchFamily="18" charset="0"/>
              </a:rPr>
              <a:t> </a:t>
            </a:r>
            <a:r>
              <a:rPr lang="nl-BE" b="1" dirty="0">
                <a:solidFill>
                  <a:srgbClr val="002757"/>
                </a:solidFill>
                <a:latin typeface="Abel" panose="02000506030000020004" pitchFamily="2" charset="0"/>
                <a:cs typeface="Times New Roman" panose="02020603050405020304" pitchFamily="18" charset="0"/>
              </a:rPr>
              <a:t>common </a:t>
            </a:r>
            <a:r>
              <a:rPr lang="nl-BE" b="1" dirty="0" err="1">
                <a:solidFill>
                  <a:srgbClr val="002757"/>
                </a:solidFill>
                <a:latin typeface="Abel" panose="02000506030000020004" pitchFamily="2" charset="0"/>
                <a:cs typeface="Times New Roman" panose="02020603050405020304" pitchFamily="18" charset="0"/>
              </a:rPr>
              <a:t>ground</a:t>
            </a:r>
            <a:r>
              <a:rPr lang="nl-BE" b="1" dirty="0">
                <a:solidFill>
                  <a:srgbClr val="002757"/>
                </a:solidFill>
                <a:latin typeface="Abel" panose="02000506030000020004" pitchFamily="2" charset="0"/>
                <a:cs typeface="Times New Roman" panose="02020603050405020304" pitchFamily="18" charset="0"/>
              </a:rPr>
              <a:t>:</a:t>
            </a:r>
            <a:endParaRPr lang="nl-BE" dirty="0">
              <a:solidFill>
                <a:srgbClr val="002757"/>
              </a:solidFill>
              <a:latin typeface="Abel" panose="02000506030000020004" pitchFamily="2" charset="0"/>
              <a:cs typeface="Times New Roman" panose="02020603050405020304" pitchFamily="18" charset="0"/>
            </a:endParaRPr>
          </a:p>
          <a:p>
            <a:pPr lvl="3"/>
            <a:r>
              <a:rPr lang="nl-BE" i="1" dirty="0" err="1">
                <a:solidFill>
                  <a:srgbClr val="002757"/>
                </a:solidFill>
                <a:latin typeface="Abel" panose="02000506030000020004" pitchFamily="2" charset="0"/>
                <a:cs typeface="Times New Roman" panose="02020603050405020304" pitchFamily="18" charset="0"/>
              </a:rPr>
              <a:t>logistics</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enrollment</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scheduling</a:t>
            </a:r>
            <a:r>
              <a:rPr lang="nl-BE" i="1" dirty="0">
                <a:solidFill>
                  <a:srgbClr val="002757"/>
                </a:solidFill>
                <a:latin typeface="Abel" panose="02000506030000020004" pitchFamily="2" charset="0"/>
                <a:cs typeface="Times New Roman" panose="02020603050405020304" pitchFamily="18" charset="0"/>
              </a:rPr>
              <a:t>, messaging boards, …)</a:t>
            </a:r>
          </a:p>
          <a:p>
            <a:pPr lvl="3"/>
            <a:r>
              <a:rPr lang="nl-BE" i="1" dirty="0">
                <a:solidFill>
                  <a:srgbClr val="002757"/>
                </a:solidFill>
                <a:latin typeface="Abel" panose="02000506030000020004" pitchFamily="2" charset="0"/>
                <a:cs typeface="Times New Roman" panose="02020603050405020304" pitchFamily="18" charset="0"/>
              </a:rPr>
              <a:t>content delivery (syllabi, course </a:t>
            </a:r>
            <a:r>
              <a:rPr lang="nl-BE" i="1" dirty="0" err="1">
                <a:solidFill>
                  <a:srgbClr val="002757"/>
                </a:solidFill>
                <a:latin typeface="Abel" panose="02000506030000020004" pitchFamily="2" charset="0"/>
                <a:cs typeface="Times New Roman" panose="02020603050405020304" pitchFamily="18" charset="0"/>
              </a:rPr>
              <a:t>notes</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exercises</a:t>
            </a:r>
            <a:r>
              <a:rPr lang="nl-BE" i="1" dirty="0">
                <a:solidFill>
                  <a:srgbClr val="002757"/>
                </a:solidFill>
                <a:latin typeface="Abel" panose="02000506030000020004" pitchFamily="2" charset="0"/>
                <a:cs typeface="Times New Roman" panose="02020603050405020304" pitchFamily="18" charset="0"/>
              </a:rPr>
              <a:t>, wiki …)</a:t>
            </a:r>
          </a:p>
          <a:p>
            <a:pPr lvl="3"/>
            <a:r>
              <a:rPr lang="nl-BE" i="1" dirty="0">
                <a:solidFill>
                  <a:srgbClr val="002757"/>
                </a:solidFill>
                <a:latin typeface="Abel" panose="02000506030000020004" pitchFamily="2" charset="0"/>
                <a:cs typeface="Times New Roman" panose="02020603050405020304" pitchFamily="18" charset="0"/>
              </a:rPr>
              <a:t>assessment &amp; </a:t>
            </a:r>
            <a:r>
              <a:rPr lang="nl-BE" i="1" dirty="0" err="1">
                <a:solidFill>
                  <a:srgbClr val="002757"/>
                </a:solidFill>
                <a:latin typeface="Abel" panose="02000506030000020004" pitchFamily="2" charset="0"/>
                <a:cs typeface="Times New Roman" panose="02020603050405020304" pitchFamily="18" charset="0"/>
              </a:rPr>
              <a:t>grading</a:t>
            </a:r>
            <a:endParaRPr lang="nl-BE" i="1" dirty="0">
              <a:solidFill>
                <a:srgbClr val="002757"/>
              </a:solidFill>
              <a:latin typeface="Abel" panose="02000506030000020004" pitchFamily="2" charset="0"/>
              <a:cs typeface="Times New Roman" panose="02020603050405020304" pitchFamily="18" charset="0"/>
            </a:endParaRPr>
          </a:p>
          <a:p>
            <a:pPr lvl="3"/>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social</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interaction</a:t>
            </a:r>
            <a:endParaRPr lang="nl-BE" i="1" dirty="0">
              <a:solidFill>
                <a:srgbClr val="002757"/>
              </a:solidFill>
              <a:latin typeface="Abel" panose="02000506030000020004" pitchFamily="2" charset="0"/>
              <a:cs typeface="Times New Roman" panose="02020603050405020304" pitchFamily="18" charset="0"/>
            </a:endParaRPr>
          </a:p>
          <a:p>
            <a:pPr marL="914400" lvl="2" indent="0">
              <a:buNone/>
            </a:pPr>
            <a:r>
              <a:rPr lang="nl-BE" sz="2800" i="1" dirty="0">
                <a:solidFill>
                  <a:srgbClr val="002757"/>
                </a:solidFill>
                <a:latin typeface="Abel" panose="02000506030000020004" pitchFamily="2" charset="0"/>
                <a:cs typeface="Times New Roman" panose="02020603050405020304" pitchFamily="18" charset="0"/>
              </a:rPr>
              <a:t>“</a:t>
            </a:r>
            <a:r>
              <a:rPr lang="nl-BE" sz="2800" i="1" dirty="0" err="1">
                <a:solidFill>
                  <a:srgbClr val="002757"/>
                </a:solidFill>
                <a:latin typeface="Abel" panose="02000506030000020004" pitchFamily="2" charset="0"/>
                <a:cs typeface="Times New Roman" panose="02020603050405020304" pitchFamily="18" charset="0"/>
              </a:rPr>
              <a:t>All</a:t>
            </a:r>
            <a:r>
              <a:rPr lang="nl-BE" sz="2800" i="1" dirty="0">
                <a:solidFill>
                  <a:srgbClr val="002757"/>
                </a:solidFill>
                <a:latin typeface="Abel" panose="02000506030000020004" pitchFamily="2" charset="0"/>
                <a:cs typeface="Times New Roman" panose="02020603050405020304" pitchFamily="18" charset="0"/>
              </a:rPr>
              <a:t> </a:t>
            </a:r>
            <a:r>
              <a:rPr lang="nl-BE" sz="2800" b="1" i="1" dirty="0">
                <a:solidFill>
                  <a:srgbClr val="002757"/>
                </a:solidFill>
                <a:latin typeface="Abel" panose="02000506030000020004" pitchFamily="2" charset="0"/>
                <a:cs typeface="Times New Roman" panose="02020603050405020304" pitchFamily="18" charset="0"/>
              </a:rPr>
              <a:t>THAT</a:t>
            </a:r>
            <a:r>
              <a:rPr lang="nl-BE" sz="2800" i="1" dirty="0">
                <a:solidFill>
                  <a:srgbClr val="002757"/>
                </a:solidFill>
                <a:latin typeface="Abel" panose="02000506030000020004" pitchFamily="2" charset="0"/>
                <a:cs typeface="Times New Roman" panose="02020603050405020304" pitchFamily="18" charset="0"/>
              </a:rPr>
              <a:t> </a:t>
            </a:r>
            <a:r>
              <a:rPr lang="nl-BE" sz="2800" i="1" dirty="0" err="1">
                <a:solidFill>
                  <a:srgbClr val="002757"/>
                </a:solidFill>
                <a:latin typeface="Abel" panose="02000506030000020004" pitchFamily="2" charset="0"/>
                <a:cs typeface="Times New Roman" panose="02020603050405020304" pitchFamily="18" charset="0"/>
              </a:rPr>
              <a:t>and</a:t>
            </a:r>
            <a:r>
              <a:rPr lang="nl-BE" sz="2800" i="1" dirty="0">
                <a:solidFill>
                  <a:srgbClr val="002757"/>
                </a:solidFill>
                <a:latin typeface="Abel" panose="02000506030000020004" pitchFamily="2" charset="0"/>
                <a:cs typeface="Times New Roman" panose="02020603050405020304" pitchFamily="18" charset="0"/>
              </a:rPr>
              <a:t> </a:t>
            </a:r>
            <a:r>
              <a:rPr lang="nl-BE" sz="2800" b="1" i="1" dirty="0">
                <a:solidFill>
                  <a:srgbClr val="E00049"/>
                </a:solidFill>
                <a:latin typeface="Abel" panose="02000506030000020004" pitchFamily="2" charset="0"/>
                <a:cs typeface="Times New Roman" panose="02020603050405020304" pitchFamily="18" charset="0"/>
              </a:rPr>
              <a:t>THEN SOME</a:t>
            </a:r>
            <a:r>
              <a:rPr lang="nl-BE" sz="2800" i="1" dirty="0">
                <a:solidFill>
                  <a:srgbClr val="002757"/>
                </a:solidFill>
                <a:latin typeface="Abel" panose="02000506030000020004" pitchFamily="2" charset="0"/>
                <a:cs typeface="Times New Roman" panose="02020603050405020304" pitchFamily="18" charset="0"/>
              </a:rPr>
              <a:t> !!!”</a:t>
            </a:r>
          </a:p>
          <a:p>
            <a:pPr lvl="2"/>
            <a:endParaRPr lang="nl-BE" i="1" dirty="0">
              <a:solidFill>
                <a:srgbClr val="002757"/>
              </a:solidFill>
              <a:latin typeface="Abel" panose="02000506030000020004" pitchFamily="2" charset="0"/>
              <a:cs typeface="Times New Roman" panose="02020603050405020304" pitchFamily="18" charset="0"/>
            </a:endParaRPr>
          </a:p>
          <a:p>
            <a:pPr lvl="1"/>
            <a:endParaRPr lang="nl-BE" i="1" dirty="0">
              <a:solidFill>
                <a:srgbClr val="002757"/>
              </a:solidFill>
              <a:latin typeface="Abel" panose="02000506030000020004" pitchFamily="2" charset="0"/>
              <a:cs typeface="Times New Roman" panose="02020603050405020304" pitchFamily="18" charset="0"/>
            </a:endParaRPr>
          </a:p>
        </p:txBody>
      </p:sp>
    </p:spTree>
    <p:extLst>
      <p:ext uri="{BB962C8B-B14F-4D97-AF65-F5344CB8AC3E}">
        <p14:creationId xmlns:p14="http://schemas.microsoft.com/office/powerpoint/2010/main" val="85950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err="1">
                <a:solidFill>
                  <a:srgbClr val="002757"/>
                </a:solidFill>
                <a:latin typeface="A bit sketchy" panose="00000504000000000004" pitchFamily="2" charset="0"/>
              </a:rPr>
              <a:t>the</a:t>
            </a:r>
            <a:r>
              <a:rPr lang="nl-BE" sz="8000" dirty="0">
                <a:solidFill>
                  <a:srgbClr val="002757"/>
                </a:solidFill>
                <a:latin typeface="A bit sketchy" panose="00000504000000000004" pitchFamily="2" charset="0"/>
              </a:rPr>
              <a:t> (master) plan</a:t>
            </a:r>
          </a:p>
          <a:p>
            <a:pPr marL="457200" lvl="1" indent="0">
              <a:buNone/>
            </a:pPr>
            <a:endParaRPr lang="nl-BE" sz="1400" dirty="0">
              <a:solidFill>
                <a:srgbClr val="002757"/>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dirty="0">
                <a:solidFill>
                  <a:srgbClr val="E00049"/>
                </a:solidFill>
                <a:latin typeface="Abel" panose="02000506030000020004" pitchFamily="2" charset="0"/>
                <a:cs typeface="Times New Roman" panose="02020603050405020304" pitchFamily="18" charset="0"/>
              </a:rPr>
              <a:t>COMPATIBILITY</a:t>
            </a:r>
            <a:r>
              <a:rPr lang="nl-BE" sz="3600" dirty="0">
                <a:solidFill>
                  <a:srgbClr val="002757"/>
                </a:solidFill>
                <a:latin typeface="Abel" panose="02000506030000020004" pitchFamily="2" charset="0"/>
                <a:cs typeface="Times New Roman" panose="02020603050405020304" pitchFamily="18" charset="0"/>
              </a:rPr>
              <a:t>”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flexible</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generic</a:t>
            </a:r>
            <a:r>
              <a:rPr lang="nl-BE" i="1" dirty="0">
                <a:solidFill>
                  <a:srgbClr val="002757"/>
                </a:solidFill>
                <a:latin typeface="Abel" panose="02000506030000020004" pitchFamily="2" charset="0"/>
                <a:cs typeface="Times New Roman" panose="02020603050405020304" pitchFamily="18" charset="0"/>
              </a:rPr>
              <a:t>)</a:t>
            </a:r>
          </a:p>
          <a:p>
            <a:pPr marL="457200" lvl="1" indent="0">
              <a:buNone/>
            </a:pPr>
            <a:r>
              <a:rPr lang="nl-BE" sz="3200" dirty="0">
                <a:solidFill>
                  <a:srgbClr val="002757"/>
                </a:solidFill>
                <a:latin typeface="Abel" panose="02000506030000020004" pitchFamily="2" charset="0"/>
                <a:cs typeface="Times New Roman" panose="02020603050405020304" pitchFamily="18" charset="0"/>
              </a:rPr>
              <a:t> =&gt; MODULAR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not</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only</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for</a:t>
            </a:r>
            <a:r>
              <a:rPr lang="nl-BE" i="1" dirty="0">
                <a:solidFill>
                  <a:srgbClr val="002757"/>
                </a:solidFill>
                <a:latin typeface="Abel" panose="02000506030000020004" pitchFamily="2" charset="0"/>
                <a:cs typeface="Times New Roman" panose="02020603050405020304" pitchFamily="18" charset="0"/>
              </a:rPr>
              <a:t> flexibility – “</a:t>
            </a:r>
            <a:r>
              <a:rPr lang="nl-BE" i="1" dirty="0" err="1">
                <a:solidFill>
                  <a:srgbClr val="002757"/>
                </a:solidFill>
                <a:latin typeface="Abel" panose="02000506030000020004" pitchFamily="2" charset="0"/>
                <a:cs typeface="Times New Roman" panose="02020603050405020304" pitchFamily="18" charset="0"/>
              </a:rPr>
              <a:t>optionality</a:t>
            </a:r>
            <a:r>
              <a:rPr lang="nl-BE" i="1" dirty="0">
                <a:solidFill>
                  <a:srgbClr val="002757"/>
                </a:solidFill>
                <a:latin typeface="Abel" panose="02000506030000020004" pitchFamily="2" charset="0"/>
                <a:cs typeface="Times New Roman" panose="02020603050405020304" pitchFamily="18" charset="0"/>
              </a:rPr>
              <a:t>”)</a:t>
            </a:r>
          </a:p>
          <a:p>
            <a:pPr marL="457200" lvl="1" indent="0">
              <a:buNone/>
            </a:pPr>
            <a:r>
              <a:rPr lang="nl-BE" sz="3200" i="1" dirty="0">
                <a:solidFill>
                  <a:srgbClr val="002757"/>
                </a:solidFill>
                <a:latin typeface="Abel" panose="02000506030000020004" pitchFamily="2" charset="0"/>
                <a:cs typeface="Times New Roman" panose="02020603050405020304" pitchFamily="18" charset="0"/>
              </a:rPr>
              <a:t>  </a:t>
            </a:r>
            <a:r>
              <a:rPr lang="nl-BE" sz="3200" dirty="0">
                <a:solidFill>
                  <a:srgbClr val="002757"/>
                </a:solidFill>
                <a:latin typeface="Abel" panose="02000506030000020004" pitchFamily="2" charset="0"/>
                <a:cs typeface="Times New Roman" panose="02020603050405020304" pitchFamily="18" charset="0"/>
              </a:rPr>
              <a:t>=&gt; LOW THRESHOLD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resistance</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to</a:t>
            </a:r>
            <a:r>
              <a:rPr lang="nl-BE" i="1" dirty="0">
                <a:solidFill>
                  <a:srgbClr val="002757"/>
                </a:solidFill>
                <a:latin typeface="Abel" panose="02000506030000020004" pitchFamily="2" charset="0"/>
                <a:cs typeface="Times New Roman" panose="02020603050405020304" pitchFamily="18" charset="0"/>
              </a:rPr>
              <a:t> change)</a:t>
            </a:r>
          </a:p>
          <a:p>
            <a:pPr marL="457200" lvl="1" indent="0">
              <a:buNone/>
            </a:pPr>
            <a:r>
              <a:rPr lang="nl-BE" sz="3200" dirty="0">
                <a:solidFill>
                  <a:srgbClr val="002757"/>
                </a:solidFill>
                <a:latin typeface="Abel" panose="02000506030000020004" pitchFamily="2" charset="0"/>
                <a:cs typeface="Times New Roman" panose="02020603050405020304" pitchFamily="18" charset="0"/>
              </a:rPr>
              <a:t>   =&gt; OR-DEAL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instead</a:t>
            </a:r>
            <a:r>
              <a:rPr lang="nl-BE" i="1" dirty="0">
                <a:solidFill>
                  <a:srgbClr val="002757"/>
                </a:solidFill>
                <a:latin typeface="Abel" panose="02000506030000020004" pitchFamily="2" charset="0"/>
                <a:cs typeface="Times New Roman" panose="02020603050405020304" pitchFamily="18" charset="0"/>
              </a:rPr>
              <a:t> of </a:t>
            </a:r>
            <a:r>
              <a:rPr lang="nl-BE" i="1" dirty="0" err="1">
                <a:solidFill>
                  <a:srgbClr val="002757"/>
                </a:solidFill>
                <a:latin typeface="Abel" panose="02000506030000020004" pitchFamily="2" charset="0"/>
                <a:cs typeface="Times New Roman" panose="02020603050405020304" pitchFamily="18" charset="0"/>
              </a:rPr>
              <a:t>ordeal</a:t>
            </a:r>
            <a:r>
              <a:rPr lang="nl-BE" i="1" dirty="0">
                <a:solidFill>
                  <a:srgbClr val="002757"/>
                </a:solidFill>
                <a:latin typeface="Abel" panose="02000506030000020004" pitchFamily="2" charset="0"/>
                <a:cs typeface="Times New Roman" panose="02020603050405020304" pitchFamily="18" charset="0"/>
              </a:rPr>
              <a:t>)</a:t>
            </a:r>
          </a:p>
          <a:p>
            <a:pPr marL="457200" lvl="1" indent="0">
              <a:buNone/>
            </a:pPr>
            <a:r>
              <a:rPr lang="nl-BE" sz="3200" dirty="0">
                <a:solidFill>
                  <a:srgbClr val="002757"/>
                </a:solidFill>
                <a:latin typeface="Abel" panose="02000506030000020004" pitchFamily="2" charset="0"/>
                <a:cs typeface="Times New Roman" panose="02020603050405020304" pitchFamily="18" charset="0"/>
              </a:rPr>
              <a:t>    =&gt; i18n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internationalization</a:t>
            </a:r>
            <a:r>
              <a:rPr lang="nl-BE" i="1" dirty="0">
                <a:solidFill>
                  <a:srgbClr val="002757"/>
                </a:solidFill>
                <a:latin typeface="Abel" panose="02000506030000020004" pitchFamily="2" charset="0"/>
                <a:cs typeface="Times New Roman" panose="02020603050405020304" pitchFamily="18" charset="0"/>
              </a:rPr>
              <a:t>)</a:t>
            </a:r>
          </a:p>
          <a:p>
            <a:pPr marL="457200" lvl="1" indent="0">
              <a:buNone/>
            </a:pPr>
            <a:r>
              <a:rPr lang="nl-BE" sz="3200" i="1" dirty="0">
                <a:solidFill>
                  <a:srgbClr val="002757"/>
                </a:solidFill>
                <a:latin typeface="Abel" panose="02000506030000020004" pitchFamily="2" charset="0"/>
                <a:cs typeface="Times New Roman" panose="02020603050405020304" pitchFamily="18" charset="0"/>
              </a:rPr>
              <a:t>     </a:t>
            </a:r>
            <a:r>
              <a:rPr lang="nl-BE" sz="2800" dirty="0">
                <a:solidFill>
                  <a:srgbClr val="002757"/>
                </a:solidFill>
                <a:latin typeface="Abel" panose="02000506030000020004" pitchFamily="2" charset="0"/>
                <a:cs typeface="Times New Roman" panose="02020603050405020304" pitchFamily="18" charset="0"/>
              </a:rPr>
              <a:t>(=&gt; full </a:t>
            </a:r>
            <a:r>
              <a:rPr lang="nl-BE" sz="2800" dirty="0">
                <a:solidFill>
                  <a:srgbClr val="E00049"/>
                </a:solidFill>
                <a:latin typeface="Abel" panose="02000506030000020004" pitchFamily="2" charset="0"/>
                <a:cs typeface="Times New Roman" panose="02020603050405020304" pitchFamily="18" charset="0"/>
              </a:rPr>
              <a:t>API</a:t>
            </a:r>
            <a:r>
              <a:rPr lang="nl-BE" sz="2800" dirty="0">
                <a:solidFill>
                  <a:srgbClr val="002757"/>
                </a:solidFill>
                <a:latin typeface="Abel" panose="02000506030000020004" pitchFamily="2" charset="0"/>
                <a:cs typeface="Times New Roman" panose="02020603050405020304" pitchFamily="18" charset="0"/>
              </a:rPr>
              <a:t>)</a:t>
            </a:r>
            <a:r>
              <a:rPr lang="nl-BE" sz="3200" dirty="0">
                <a:solidFill>
                  <a:srgbClr val="002757"/>
                </a:solidFill>
                <a:latin typeface="Abel" panose="02000506030000020004" pitchFamily="2" charset="0"/>
                <a:cs typeface="Times New Roman" panose="02020603050405020304" pitchFamily="18" charset="0"/>
              </a:rPr>
              <a:t> </a:t>
            </a:r>
            <a:r>
              <a:rPr lang="nl-BE" i="1" dirty="0">
                <a:solidFill>
                  <a:srgbClr val="002757"/>
                </a:solidFill>
                <a:latin typeface="Abel" panose="02000506030000020004" pitchFamily="2" charset="0"/>
                <a:cs typeface="Times New Roman" panose="02020603050405020304" pitchFamily="18" charset="0"/>
              </a:rPr>
              <a:t>(Application Programming Interface: </a:t>
            </a:r>
            <a:r>
              <a:rPr lang="nl-BE" i="1" dirty="0" err="1">
                <a:solidFill>
                  <a:srgbClr val="002757"/>
                </a:solidFill>
                <a:latin typeface="Abel" panose="02000506030000020004" pitchFamily="2" charset="0"/>
                <a:cs typeface="Times New Roman" panose="02020603050405020304" pitchFamily="18" charset="0"/>
              </a:rPr>
              <a:t>cfr</a:t>
            </a:r>
            <a:r>
              <a:rPr lang="nl-BE" i="1" dirty="0">
                <a:solidFill>
                  <a:srgbClr val="002757"/>
                </a:solidFill>
                <a:latin typeface="Abel" panose="02000506030000020004" pitchFamily="2" charset="0"/>
                <a:cs typeface="Times New Roman" panose="02020603050405020304" pitchFamily="18" charset="0"/>
              </a:rPr>
              <a:t>. infra)</a:t>
            </a:r>
            <a:br>
              <a:rPr lang="nl-BE" i="1" dirty="0">
                <a:solidFill>
                  <a:srgbClr val="002757"/>
                </a:solidFill>
                <a:latin typeface="Abel" panose="02000506030000020004" pitchFamily="2" charset="0"/>
                <a:cs typeface="Times New Roman" panose="02020603050405020304" pitchFamily="18" charset="0"/>
              </a:rPr>
            </a:br>
            <a:endParaRPr lang="nl-BE" sz="1400" dirty="0">
              <a:solidFill>
                <a:srgbClr val="002757"/>
              </a:solidFill>
              <a:latin typeface="Abel" panose="02000506030000020004" pitchFamily="2" charset="0"/>
              <a:cs typeface="Times New Roman" panose="02020603050405020304" pitchFamily="18" charset="0"/>
            </a:endParaRPr>
          </a:p>
          <a:p>
            <a:pPr lvl="1"/>
            <a:r>
              <a:rPr lang="nl-BE" sz="3600" i="1" dirty="0">
                <a:solidFill>
                  <a:srgbClr val="002757"/>
                </a:solidFill>
                <a:latin typeface="Abel" panose="02000506030000020004" pitchFamily="2" charset="0"/>
                <a:cs typeface="Times New Roman" panose="02020603050405020304" pitchFamily="18" charset="0"/>
              </a:rPr>
              <a:t> </a:t>
            </a:r>
            <a:r>
              <a:rPr lang="nl-BE" sz="3600" dirty="0">
                <a:solidFill>
                  <a:srgbClr val="E00049"/>
                </a:solidFill>
                <a:latin typeface="Abel" panose="02000506030000020004" pitchFamily="2" charset="0"/>
                <a:cs typeface="Times New Roman" panose="02020603050405020304" pitchFamily="18" charset="0"/>
              </a:rPr>
              <a:t>GENERIC SCAFFOLDING + </a:t>
            </a:r>
            <a:r>
              <a:rPr lang="nl-BE" sz="3600" i="1" dirty="0">
                <a:solidFill>
                  <a:srgbClr val="002757"/>
                </a:solidFill>
                <a:latin typeface="Abel" panose="02000506030000020004" pitchFamily="2" charset="0"/>
                <a:cs typeface="Times New Roman" panose="02020603050405020304" pitchFamily="18" charset="0"/>
              </a:rPr>
              <a:t>(WHY? </a:t>
            </a:r>
            <a:r>
              <a:rPr lang="nl-BE" sz="3600" i="1" dirty="0" err="1">
                <a:solidFill>
                  <a:srgbClr val="002757"/>
                </a:solidFill>
                <a:latin typeface="Abel" panose="02000506030000020004" pitchFamily="2" charset="0"/>
                <a:cs typeface="Times New Roman" panose="02020603050405020304" pitchFamily="18" charset="0"/>
              </a:rPr>
              <a:t>Scalable</a:t>
            </a:r>
            <a:r>
              <a:rPr lang="nl-BE" sz="3600" i="1" dirty="0">
                <a:solidFill>
                  <a:srgbClr val="002757"/>
                </a:solidFill>
                <a:latin typeface="Abel" panose="02000506030000020004" pitchFamily="2" charset="0"/>
                <a:cs typeface="Times New Roman" panose="02020603050405020304" pitchFamily="18" charset="0"/>
              </a:rPr>
              <a:t>!)</a:t>
            </a:r>
            <a:endParaRPr lang="nl-BE" sz="2400" i="1" dirty="0">
              <a:solidFill>
                <a:srgbClr val="002757"/>
              </a:solidFill>
              <a:latin typeface="Abel" panose="02000506030000020004" pitchFamily="2" charset="0"/>
              <a:cs typeface="Times New Roman" panose="02020603050405020304" pitchFamily="18" charset="0"/>
            </a:endParaRPr>
          </a:p>
          <a:p>
            <a:pPr lvl="2"/>
            <a:r>
              <a:rPr lang="nl-BE" sz="2400" b="1" dirty="0">
                <a:solidFill>
                  <a:srgbClr val="E00049"/>
                </a:solidFill>
                <a:latin typeface="Abel" panose="02000506030000020004" pitchFamily="2" charset="0"/>
                <a:cs typeface="Times New Roman" panose="02020603050405020304" pitchFamily="18" charset="0"/>
              </a:rPr>
              <a:t> </a:t>
            </a:r>
            <a:r>
              <a:rPr lang="nl-BE" sz="2400" b="1" dirty="0" err="1">
                <a:solidFill>
                  <a:srgbClr val="002757"/>
                </a:solidFill>
                <a:latin typeface="Abel" panose="02000506030000020004" pitchFamily="2" charset="0"/>
                <a:cs typeface="Times New Roman" panose="02020603050405020304" pitchFamily="18" charset="0"/>
              </a:rPr>
              <a:t>theming</a:t>
            </a:r>
            <a:r>
              <a:rPr lang="nl-BE" sz="2400" b="1" dirty="0">
                <a:solidFill>
                  <a:srgbClr val="002757"/>
                </a:solidFill>
                <a:latin typeface="Abel" panose="02000506030000020004" pitchFamily="2" charset="0"/>
                <a:cs typeface="Times New Roman" panose="02020603050405020304" pitchFamily="18" charset="0"/>
              </a:rPr>
              <a:t> &amp; branding </a:t>
            </a:r>
            <a:r>
              <a:rPr lang="nl-BE" sz="1800" i="1" dirty="0">
                <a:solidFill>
                  <a:srgbClr val="002757"/>
                </a:solidFill>
                <a:latin typeface="Abel" panose="02000506030000020004" pitchFamily="2" charset="0"/>
                <a:cs typeface="Times New Roman" panose="02020603050405020304" pitchFamily="18" charset="0"/>
              </a:rPr>
              <a:t>(</a:t>
            </a:r>
            <a:r>
              <a:rPr lang="nl-BE" sz="1800" i="1" dirty="0" err="1">
                <a:solidFill>
                  <a:srgbClr val="002757"/>
                </a:solidFill>
                <a:latin typeface="Abel" panose="02000506030000020004" pitchFamily="2" charset="0"/>
                <a:cs typeface="Times New Roman" panose="02020603050405020304" pitchFamily="18" charset="0"/>
              </a:rPr>
              <a:t>identity</a:t>
            </a:r>
            <a:r>
              <a:rPr lang="nl-BE" sz="1800" i="1" dirty="0">
                <a:solidFill>
                  <a:srgbClr val="002757"/>
                </a:solidFill>
                <a:latin typeface="Abel" panose="02000506030000020004" pitchFamily="2" charset="0"/>
                <a:cs typeface="Times New Roman" panose="02020603050405020304" pitchFamily="18" charset="0"/>
              </a:rPr>
              <a:t> &amp; </a:t>
            </a:r>
            <a:r>
              <a:rPr lang="nl-BE" sz="1800" i="1" dirty="0" err="1">
                <a:solidFill>
                  <a:srgbClr val="002757"/>
                </a:solidFill>
                <a:latin typeface="Abel" panose="02000506030000020004" pitchFamily="2" charset="0"/>
                <a:cs typeface="Times New Roman" panose="02020603050405020304" pitchFamily="18" charset="0"/>
              </a:rPr>
              <a:t>flavours</a:t>
            </a:r>
            <a:r>
              <a:rPr lang="nl-BE" sz="1800" i="1" dirty="0">
                <a:solidFill>
                  <a:srgbClr val="002757"/>
                </a:solidFill>
                <a:latin typeface="Abel" panose="02000506030000020004" pitchFamily="2" charset="0"/>
                <a:cs typeface="Times New Roman" panose="02020603050405020304" pitchFamily="18" charset="0"/>
              </a:rPr>
              <a:t>, </a:t>
            </a:r>
            <a:r>
              <a:rPr lang="nl-BE" sz="1800" i="1" dirty="0" err="1">
                <a:solidFill>
                  <a:srgbClr val="002757"/>
                </a:solidFill>
                <a:latin typeface="Abel" panose="02000506030000020004" pitchFamily="2" charset="0"/>
                <a:cs typeface="Times New Roman" panose="02020603050405020304" pitchFamily="18" charset="0"/>
              </a:rPr>
              <a:t>both</a:t>
            </a:r>
            <a:r>
              <a:rPr lang="nl-BE" sz="1800" i="1" dirty="0">
                <a:solidFill>
                  <a:srgbClr val="002757"/>
                </a:solidFill>
                <a:latin typeface="Abel" panose="02000506030000020004" pitchFamily="2" charset="0"/>
                <a:cs typeface="Times New Roman" panose="02020603050405020304" pitchFamily="18" charset="0"/>
              </a:rPr>
              <a:t> </a:t>
            </a:r>
            <a:r>
              <a:rPr lang="nl-BE" sz="1800" i="1" dirty="0" err="1">
                <a:solidFill>
                  <a:srgbClr val="002757"/>
                </a:solidFill>
                <a:latin typeface="Abel" panose="02000506030000020004" pitchFamily="2" charset="0"/>
                <a:cs typeface="Times New Roman" panose="02020603050405020304" pitchFamily="18" charset="0"/>
              </a:rPr>
              <a:t>for</a:t>
            </a:r>
            <a:r>
              <a:rPr lang="nl-BE" sz="1800" i="1" dirty="0">
                <a:solidFill>
                  <a:srgbClr val="002757"/>
                </a:solidFill>
                <a:latin typeface="Abel" panose="02000506030000020004" pitchFamily="2" charset="0"/>
                <a:cs typeface="Times New Roman" panose="02020603050405020304" pitchFamily="18" charset="0"/>
              </a:rPr>
              <a:t> </a:t>
            </a:r>
            <a:r>
              <a:rPr lang="nl-BE" sz="1800" i="1" dirty="0" err="1">
                <a:solidFill>
                  <a:srgbClr val="002757"/>
                </a:solidFill>
                <a:latin typeface="Abel" panose="02000506030000020004" pitchFamily="2" charset="0"/>
                <a:cs typeface="Times New Roman" panose="02020603050405020304" pitchFamily="18" charset="0"/>
              </a:rPr>
              <a:t>institution</a:t>
            </a:r>
            <a:r>
              <a:rPr lang="nl-BE" sz="1800" i="1" dirty="0">
                <a:solidFill>
                  <a:srgbClr val="002757"/>
                </a:solidFill>
                <a:latin typeface="Abel" panose="02000506030000020004" pitchFamily="2" charset="0"/>
                <a:cs typeface="Times New Roman" panose="02020603050405020304" pitchFamily="18" charset="0"/>
              </a:rPr>
              <a:t> AND users)</a:t>
            </a:r>
            <a:endParaRPr lang="nl-BE" sz="2400" i="1" dirty="0">
              <a:solidFill>
                <a:srgbClr val="002757"/>
              </a:solidFill>
              <a:latin typeface="Abel" panose="02000506030000020004" pitchFamily="2" charset="0"/>
              <a:cs typeface="Times New Roman" panose="02020603050405020304" pitchFamily="18" charset="0"/>
            </a:endParaRPr>
          </a:p>
          <a:p>
            <a:pPr lvl="2"/>
            <a:r>
              <a:rPr lang="nl-BE" sz="2400" b="1" dirty="0">
                <a:solidFill>
                  <a:srgbClr val="E00049"/>
                </a:solidFill>
                <a:latin typeface="Abel" panose="02000506030000020004" pitchFamily="2" charset="0"/>
                <a:cs typeface="Times New Roman" panose="02020603050405020304" pitchFamily="18" charset="0"/>
              </a:rPr>
              <a:t> </a:t>
            </a:r>
            <a:r>
              <a:rPr lang="nl-BE" sz="2400" b="1" dirty="0">
                <a:solidFill>
                  <a:srgbClr val="002757"/>
                </a:solidFill>
                <a:latin typeface="Abel" panose="02000506030000020004" pitchFamily="2" charset="0"/>
                <a:cs typeface="Times New Roman" panose="02020603050405020304" pitchFamily="18" charset="0"/>
              </a:rPr>
              <a:t>single source of “</a:t>
            </a:r>
            <a:r>
              <a:rPr lang="nl-BE" sz="2400" b="1" dirty="0" err="1">
                <a:solidFill>
                  <a:srgbClr val="002757"/>
                </a:solidFill>
                <a:latin typeface="Abel" panose="02000506030000020004" pitchFamily="2" charset="0"/>
                <a:cs typeface="Times New Roman" panose="02020603050405020304" pitchFamily="18" charset="0"/>
              </a:rPr>
              <a:t>truth</a:t>
            </a:r>
            <a:r>
              <a:rPr lang="nl-BE" sz="2400" b="1" dirty="0">
                <a:solidFill>
                  <a:srgbClr val="002757"/>
                </a:solidFill>
                <a:latin typeface="Abel" panose="02000506030000020004" pitchFamily="2" charset="0"/>
                <a:cs typeface="Times New Roman" panose="02020603050405020304" pitchFamily="18" charset="0"/>
              </a:rPr>
              <a:t>” </a:t>
            </a:r>
            <a:r>
              <a:rPr lang="nl-BE" sz="1800" i="1" dirty="0">
                <a:solidFill>
                  <a:srgbClr val="002757"/>
                </a:solidFill>
                <a:latin typeface="Abel" panose="02000506030000020004" pitchFamily="2" charset="0"/>
                <a:cs typeface="Times New Roman" panose="02020603050405020304" pitchFamily="18" charset="0"/>
              </a:rPr>
              <a:t>(</a:t>
            </a:r>
            <a:r>
              <a:rPr lang="nl-BE" sz="1800" i="1" dirty="0" err="1">
                <a:solidFill>
                  <a:srgbClr val="002757"/>
                </a:solidFill>
                <a:latin typeface="Abel" panose="02000506030000020004" pitchFamily="2" charset="0"/>
                <a:cs typeface="Times New Roman" panose="02020603050405020304" pitchFamily="18" charset="0"/>
              </a:rPr>
              <a:t>vs</a:t>
            </a:r>
            <a:r>
              <a:rPr lang="nl-BE" sz="1800" i="1" dirty="0">
                <a:solidFill>
                  <a:srgbClr val="002757"/>
                </a:solidFill>
                <a:latin typeface="Abel" panose="02000506030000020004" pitchFamily="2" charset="0"/>
                <a:cs typeface="Times New Roman" panose="02020603050405020304" pitchFamily="18" charset="0"/>
              </a:rPr>
              <a:t> manual </a:t>
            </a:r>
            <a:r>
              <a:rPr lang="nl-BE" sz="1800" i="1" dirty="0" err="1">
                <a:solidFill>
                  <a:srgbClr val="002757"/>
                </a:solidFill>
                <a:latin typeface="Abel" panose="02000506030000020004" pitchFamily="2" charset="0"/>
                <a:cs typeface="Times New Roman" panose="02020603050405020304" pitchFamily="18" charset="0"/>
              </a:rPr>
              <a:t>grade</a:t>
            </a:r>
            <a:r>
              <a:rPr lang="nl-BE" sz="1800" i="1" dirty="0">
                <a:solidFill>
                  <a:srgbClr val="002757"/>
                </a:solidFill>
                <a:latin typeface="Abel" panose="02000506030000020004" pitchFamily="2" charset="0"/>
                <a:cs typeface="Times New Roman" panose="02020603050405020304" pitchFamily="18" charset="0"/>
              </a:rPr>
              <a:t> entry, </a:t>
            </a:r>
            <a:r>
              <a:rPr lang="nl-BE" sz="1800" i="1" dirty="0" err="1">
                <a:solidFill>
                  <a:srgbClr val="002757"/>
                </a:solidFill>
                <a:latin typeface="Abel" panose="02000506030000020004" pitchFamily="2" charset="0"/>
                <a:cs typeface="Times New Roman" panose="02020603050405020304" pitchFamily="18" charset="0"/>
              </a:rPr>
              <a:t>for</a:t>
            </a:r>
            <a:r>
              <a:rPr lang="nl-BE" sz="1800" i="1" dirty="0">
                <a:solidFill>
                  <a:srgbClr val="002757"/>
                </a:solidFill>
                <a:latin typeface="Abel" panose="02000506030000020004" pitchFamily="2" charset="0"/>
                <a:cs typeface="Times New Roman" panose="02020603050405020304" pitchFamily="18" charset="0"/>
              </a:rPr>
              <a:t> </a:t>
            </a:r>
            <a:r>
              <a:rPr lang="nl-BE" sz="1800" i="1" dirty="0" err="1">
                <a:solidFill>
                  <a:srgbClr val="002757"/>
                </a:solidFill>
                <a:latin typeface="Abel" panose="02000506030000020004" pitchFamily="2" charset="0"/>
                <a:cs typeface="Times New Roman" panose="02020603050405020304" pitchFamily="18" charset="0"/>
              </a:rPr>
              <a:t>instance</a:t>
            </a:r>
            <a:r>
              <a:rPr lang="nl-BE" sz="1800" i="1" dirty="0">
                <a:solidFill>
                  <a:srgbClr val="002757"/>
                </a:solidFill>
                <a:latin typeface="Abel" panose="02000506030000020004" pitchFamily="2" charset="0"/>
                <a:cs typeface="Times New Roman" panose="02020603050405020304" pitchFamily="18" charset="0"/>
              </a:rPr>
              <a:t>)</a:t>
            </a:r>
          </a:p>
          <a:p>
            <a:pPr lvl="2"/>
            <a:r>
              <a:rPr lang="nl-BE" sz="2400" b="1" dirty="0">
                <a:solidFill>
                  <a:srgbClr val="E00049"/>
                </a:solidFill>
                <a:latin typeface="Abel" panose="02000506030000020004" pitchFamily="2" charset="0"/>
                <a:cs typeface="Times New Roman" panose="02020603050405020304" pitchFamily="18" charset="0"/>
              </a:rPr>
              <a:t> </a:t>
            </a:r>
            <a:r>
              <a:rPr lang="nl-BE" sz="2400" b="1" dirty="0" err="1">
                <a:solidFill>
                  <a:srgbClr val="002757"/>
                </a:solidFill>
                <a:latin typeface="Abel" panose="02000506030000020004" pitchFamily="2" charset="0"/>
                <a:cs typeface="Times New Roman" panose="02020603050405020304" pitchFamily="18" charset="0"/>
              </a:rPr>
              <a:t>facilitation</a:t>
            </a:r>
            <a:r>
              <a:rPr lang="nl-BE" sz="2400" b="1" dirty="0">
                <a:solidFill>
                  <a:srgbClr val="002757"/>
                </a:solidFill>
                <a:latin typeface="Abel" panose="02000506030000020004" pitchFamily="2" charset="0"/>
                <a:cs typeface="Times New Roman" panose="02020603050405020304" pitchFamily="18" charset="0"/>
              </a:rPr>
              <a:t> of </a:t>
            </a:r>
            <a:r>
              <a:rPr lang="nl-BE" sz="2400" b="1" dirty="0" err="1">
                <a:solidFill>
                  <a:srgbClr val="002757"/>
                </a:solidFill>
                <a:latin typeface="Abel" panose="02000506030000020004" pitchFamily="2" charset="0"/>
                <a:cs typeface="Times New Roman" panose="02020603050405020304" pitchFamily="18" charset="0"/>
              </a:rPr>
              <a:t>gamification</a:t>
            </a:r>
            <a:r>
              <a:rPr lang="nl-BE" sz="2400" b="1" dirty="0">
                <a:solidFill>
                  <a:srgbClr val="002757"/>
                </a:solidFill>
                <a:latin typeface="Abel" panose="02000506030000020004" pitchFamily="2" charset="0"/>
                <a:cs typeface="Times New Roman" panose="02020603050405020304" pitchFamily="18" charset="0"/>
              </a:rPr>
              <a:t> </a:t>
            </a:r>
            <a:r>
              <a:rPr lang="nl-BE" sz="2400" b="1" dirty="0" err="1">
                <a:solidFill>
                  <a:srgbClr val="002757"/>
                </a:solidFill>
                <a:latin typeface="Abel" panose="02000506030000020004" pitchFamily="2" charset="0"/>
                <a:cs typeface="Times New Roman" panose="02020603050405020304" pitchFamily="18" charset="0"/>
              </a:rPr>
              <a:t>mechanics</a:t>
            </a:r>
            <a:endParaRPr lang="nl-BE" sz="2400" dirty="0">
              <a:solidFill>
                <a:srgbClr val="002757"/>
              </a:solidFill>
              <a:latin typeface="Abel" panose="02000506030000020004" pitchFamily="2" charset="0"/>
              <a:cs typeface="Times New Roman" panose="02020603050405020304" pitchFamily="18" charset="0"/>
            </a:endParaRPr>
          </a:p>
          <a:p>
            <a:pPr lvl="3"/>
            <a:r>
              <a:rPr lang="nl-BE" i="1" dirty="0">
                <a:solidFill>
                  <a:srgbClr val="002757"/>
                </a:solidFill>
                <a:latin typeface="Abel" panose="02000506030000020004" pitchFamily="2" charset="0"/>
                <a:cs typeface="Times New Roman" panose="02020603050405020304" pitchFamily="18" charset="0"/>
              </a:rPr>
              <a:t> </a:t>
            </a:r>
            <a:r>
              <a:rPr lang="nl-BE" i="1" dirty="0">
                <a:solidFill>
                  <a:srgbClr val="E00049"/>
                </a:solidFill>
                <a:latin typeface="Abel" panose="02000506030000020004" pitchFamily="2" charset="0"/>
                <a:cs typeface="Times New Roman" panose="02020603050405020304" pitchFamily="18" charset="0"/>
              </a:rPr>
              <a:t>STORY LINES </a:t>
            </a:r>
            <a:r>
              <a:rPr lang="nl-BE" i="1" dirty="0">
                <a:solidFill>
                  <a:srgbClr val="002757"/>
                </a:solidFill>
                <a:latin typeface="Abel" panose="02000506030000020004" pitchFamily="2" charset="0"/>
                <a:cs typeface="Times New Roman" panose="02020603050405020304" pitchFamily="18" charset="0"/>
              </a:rPr>
              <a:t>! </a:t>
            </a:r>
          </a:p>
          <a:p>
            <a:pPr lvl="1"/>
            <a:endParaRPr lang="nl-BE" i="1" dirty="0">
              <a:solidFill>
                <a:srgbClr val="002757"/>
              </a:solidFill>
              <a:latin typeface="Abel" panose="02000506030000020004" pitchFamily="2" charset="0"/>
              <a:cs typeface="Times New Roman" panose="02020603050405020304" pitchFamily="18" charset="0"/>
            </a:endParaRPr>
          </a:p>
        </p:txBody>
      </p:sp>
    </p:spTree>
    <p:extLst>
      <p:ext uri="{BB962C8B-B14F-4D97-AF65-F5344CB8AC3E}">
        <p14:creationId xmlns:p14="http://schemas.microsoft.com/office/powerpoint/2010/main" val="53809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a:solidFill>
                  <a:srgbClr val="002757"/>
                </a:solidFill>
                <a:latin typeface="A bit sketchy" panose="00000504000000000004" pitchFamily="2" charset="0"/>
              </a:rPr>
              <a:t>brainstorm mind map</a:t>
            </a:r>
          </a:p>
          <a:p>
            <a:pPr marL="457200" lvl="1" indent="0">
              <a:buNone/>
            </a:pPr>
            <a:endParaRPr lang="nl-BE" sz="3600" b="1" dirty="0">
              <a:solidFill>
                <a:srgbClr val="002757"/>
              </a:solidFill>
              <a:latin typeface="Abel" panose="02000506030000020004"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45EA111C-0A27-A867-59D6-D608DE633B45}"/>
              </a:ext>
            </a:extLst>
          </p:cNvPr>
          <p:cNvPicPr>
            <a:picLocks noChangeAspect="1"/>
          </p:cNvPicPr>
          <p:nvPr/>
        </p:nvPicPr>
        <p:blipFill>
          <a:blip r:embed="rId2"/>
          <a:stretch>
            <a:fillRect/>
          </a:stretch>
        </p:blipFill>
        <p:spPr>
          <a:xfrm>
            <a:off x="0" y="1969770"/>
            <a:ext cx="1723456" cy="3844290"/>
          </a:xfrm>
          <a:prstGeom prst="rect">
            <a:avLst/>
          </a:prstGeom>
        </p:spPr>
      </p:pic>
      <p:pic>
        <p:nvPicPr>
          <p:cNvPr id="5" name="Picture 4">
            <a:extLst>
              <a:ext uri="{FF2B5EF4-FFF2-40B4-BE49-F238E27FC236}">
                <a16:creationId xmlns:a16="http://schemas.microsoft.com/office/drawing/2014/main" id="{78161589-E236-2CA8-C972-D428A09AA905}"/>
              </a:ext>
            </a:extLst>
          </p:cNvPr>
          <p:cNvPicPr>
            <a:picLocks noChangeAspect="1"/>
          </p:cNvPicPr>
          <p:nvPr/>
        </p:nvPicPr>
        <p:blipFill>
          <a:blip r:embed="rId3"/>
          <a:stretch>
            <a:fillRect/>
          </a:stretch>
        </p:blipFill>
        <p:spPr>
          <a:xfrm>
            <a:off x="2023110" y="1696831"/>
            <a:ext cx="9879330" cy="4390167"/>
          </a:xfrm>
          <a:prstGeom prst="rect">
            <a:avLst/>
          </a:prstGeom>
        </p:spPr>
      </p:pic>
    </p:spTree>
    <p:extLst>
      <p:ext uri="{BB962C8B-B14F-4D97-AF65-F5344CB8AC3E}">
        <p14:creationId xmlns:p14="http://schemas.microsoft.com/office/powerpoint/2010/main" val="44000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err="1">
                <a:solidFill>
                  <a:srgbClr val="002757"/>
                </a:solidFill>
                <a:latin typeface="A bit sketchy" panose="00000504000000000004" pitchFamily="2" charset="0"/>
              </a:rPr>
              <a:t>epic</a:t>
            </a:r>
            <a:r>
              <a:rPr lang="nl-BE" sz="8000" dirty="0">
                <a:solidFill>
                  <a:srgbClr val="002757"/>
                </a:solidFill>
                <a:latin typeface="A bit sketchy" panose="00000504000000000004" pitchFamily="2" charset="0"/>
              </a:rPr>
              <a:t> 1 mind map</a:t>
            </a:r>
          </a:p>
          <a:p>
            <a:pPr marL="457200" lvl="1" indent="0">
              <a:buNone/>
            </a:pPr>
            <a:endParaRPr lang="nl-BE" sz="3600" b="1" dirty="0">
              <a:solidFill>
                <a:srgbClr val="002757"/>
              </a:solidFill>
              <a:latin typeface="Abel" panose="02000506030000020004"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0EBEA204-317E-0DCF-3435-33778D45BC73}"/>
              </a:ext>
            </a:extLst>
          </p:cNvPr>
          <p:cNvPicPr>
            <a:picLocks noChangeAspect="1"/>
          </p:cNvPicPr>
          <p:nvPr/>
        </p:nvPicPr>
        <p:blipFill>
          <a:blip r:embed="rId2"/>
          <a:stretch>
            <a:fillRect/>
          </a:stretch>
        </p:blipFill>
        <p:spPr>
          <a:xfrm>
            <a:off x="2308860" y="1859863"/>
            <a:ext cx="9204960" cy="3652338"/>
          </a:xfrm>
          <a:prstGeom prst="rect">
            <a:avLst/>
          </a:prstGeom>
        </p:spPr>
      </p:pic>
      <p:pic>
        <p:nvPicPr>
          <p:cNvPr id="10" name="Picture 9">
            <a:extLst>
              <a:ext uri="{FF2B5EF4-FFF2-40B4-BE49-F238E27FC236}">
                <a16:creationId xmlns:a16="http://schemas.microsoft.com/office/drawing/2014/main" id="{A2071F37-4B18-434E-BE17-47E49F7745C7}"/>
              </a:ext>
            </a:extLst>
          </p:cNvPr>
          <p:cNvPicPr>
            <a:picLocks noChangeAspect="1"/>
          </p:cNvPicPr>
          <p:nvPr/>
        </p:nvPicPr>
        <p:blipFill>
          <a:blip r:embed="rId3"/>
          <a:stretch>
            <a:fillRect/>
          </a:stretch>
        </p:blipFill>
        <p:spPr>
          <a:xfrm>
            <a:off x="1" y="1951303"/>
            <a:ext cx="1729242" cy="3839897"/>
          </a:xfrm>
          <a:prstGeom prst="rect">
            <a:avLst/>
          </a:prstGeom>
        </p:spPr>
      </p:pic>
    </p:spTree>
    <p:extLst>
      <p:ext uri="{BB962C8B-B14F-4D97-AF65-F5344CB8AC3E}">
        <p14:creationId xmlns:p14="http://schemas.microsoft.com/office/powerpoint/2010/main" val="166032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err="1">
                <a:solidFill>
                  <a:srgbClr val="002757"/>
                </a:solidFill>
                <a:latin typeface="A bit sketchy" panose="00000504000000000004" pitchFamily="2" charset="0"/>
              </a:rPr>
              <a:t>epic</a:t>
            </a:r>
            <a:r>
              <a:rPr lang="nl-BE" sz="8000" dirty="0">
                <a:solidFill>
                  <a:srgbClr val="002757"/>
                </a:solidFill>
                <a:latin typeface="A bit sketchy" panose="00000504000000000004" pitchFamily="2" charset="0"/>
              </a:rPr>
              <a:t> 2 mind map</a:t>
            </a:r>
          </a:p>
          <a:p>
            <a:pPr marL="457200" lvl="1" indent="0">
              <a:buNone/>
            </a:pPr>
            <a:endParaRPr lang="nl-BE" sz="3600" b="1" dirty="0">
              <a:solidFill>
                <a:srgbClr val="002757"/>
              </a:solidFill>
              <a:latin typeface="Abel" panose="02000506030000020004" pitchFamily="2" charset="0"/>
              <a:cs typeface="Times New Roman" panose="02020603050405020304" pitchFamily="18" charset="0"/>
            </a:endParaRPr>
          </a:p>
        </p:txBody>
      </p:sp>
      <p:pic>
        <p:nvPicPr>
          <p:cNvPr id="8" name="Picture 7">
            <a:extLst>
              <a:ext uri="{FF2B5EF4-FFF2-40B4-BE49-F238E27FC236}">
                <a16:creationId xmlns:a16="http://schemas.microsoft.com/office/drawing/2014/main" id="{90C4AF92-44C4-FB01-083E-A7825C09203D}"/>
              </a:ext>
            </a:extLst>
          </p:cNvPr>
          <p:cNvPicPr>
            <a:picLocks noChangeAspect="1"/>
          </p:cNvPicPr>
          <p:nvPr/>
        </p:nvPicPr>
        <p:blipFill>
          <a:blip r:embed="rId2"/>
          <a:stretch>
            <a:fillRect/>
          </a:stretch>
        </p:blipFill>
        <p:spPr>
          <a:xfrm>
            <a:off x="3015705" y="1413510"/>
            <a:ext cx="7393215" cy="5148175"/>
          </a:xfrm>
          <a:prstGeom prst="rect">
            <a:avLst/>
          </a:prstGeom>
        </p:spPr>
      </p:pic>
      <p:pic>
        <p:nvPicPr>
          <p:cNvPr id="5" name="Picture 4">
            <a:extLst>
              <a:ext uri="{FF2B5EF4-FFF2-40B4-BE49-F238E27FC236}">
                <a16:creationId xmlns:a16="http://schemas.microsoft.com/office/drawing/2014/main" id="{75085D10-E191-24D8-C367-B127F563022B}"/>
              </a:ext>
            </a:extLst>
          </p:cNvPr>
          <p:cNvPicPr>
            <a:picLocks noChangeAspect="1"/>
          </p:cNvPicPr>
          <p:nvPr/>
        </p:nvPicPr>
        <p:blipFill>
          <a:blip r:embed="rId3"/>
          <a:stretch>
            <a:fillRect/>
          </a:stretch>
        </p:blipFill>
        <p:spPr>
          <a:xfrm>
            <a:off x="0" y="1916430"/>
            <a:ext cx="1719510" cy="3832860"/>
          </a:xfrm>
          <a:prstGeom prst="rect">
            <a:avLst/>
          </a:prstGeom>
        </p:spPr>
      </p:pic>
    </p:spTree>
    <p:extLst>
      <p:ext uri="{BB962C8B-B14F-4D97-AF65-F5344CB8AC3E}">
        <p14:creationId xmlns:p14="http://schemas.microsoft.com/office/powerpoint/2010/main" val="194884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96F166-82A1-A34C-41AA-CAF5FEB00037}"/>
              </a:ext>
            </a:extLst>
          </p:cNvPr>
          <p:cNvSpPr>
            <a:spLocks noGrp="1"/>
          </p:cNvSpPr>
          <p:nvPr>
            <p:ph type="pic" sz="quarter" idx="10"/>
          </p:nvPr>
        </p:nvSpPr>
        <p:spPr/>
        <p:txBody>
          <a:bodyPr/>
          <a:lstStyle/>
          <a:p>
            <a:pPr marL="0" indent="0">
              <a:buNone/>
            </a:pPr>
            <a:r>
              <a:rPr lang="nl-BE" sz="8000" dirty="0" err="1">
                <a:solidFill>
                  <a:srgbClr val="002757"/>
                </a:solidFill>
                <a:latin typeface="A bit sketchy" panose="00000504000000000004" pitchFamily="2" charset="0"/>
              </a:rPr>
              <a:t>the</a:t>
            </a:r>
            <a:r>
              <a:rPr lang="nl-BE" sz="8000" dirty="0">
                <a:solidFill>
                  <a:srgbClr val="002757"/>
                </a:solidFill>
                <a:latin typeface="A bit sketchy" panose="00000504000000000004" pitchFamily="2" charset="0"/>
              </a:rPr>
              <a:t> “demo”</a:t>
            </a:r>
          </a:p>
          <a:p>
            <a:pPr marL="457200" lvl="1" indent="0">
              <a:buNone/>
            </a:pPr>
            <a:endParaRPr lang="nl-BE" sz="2800" dirty="0">
              <a:solidFill>
                <a:srgbClr val="002757"/>
              </a:solidFill>
              <a:latin typeface="Abel" panose="02000506030000020004" pitchFamily="2" charset="0"/>
              <a:cs typeface="Times New Roman" panose="02020603050405020304" pitchFamily="18" charset="0"/>
            </a:endParaRPr>
          </a:p>
          <a:p>
            <a:pPr lvl="1"/>
            <a:r>
              <a:rPr lang="nl-BE" sz="3600" dirty="0">
                <a:solidFill>
                  <a:srgbClr val="002757"/>
                </a:solidFill>
                <a:latin typeface="Abel" panose="02000506030000020004" pitchFamily="2" charset="0"/>
                <a:cs typeface="Times New Roman" panose="02020603050405020304" pitchFamily="18" charset="0"/>
              </a:rPr>
              <a:t> </a:t>
            </a:r>
            <a:r>
              <a:rPr lang="nl-BE" sz="3600" dirty="0">
                <a:solidFill>
                  <a:srgbClr val="E00049"/>
                </a:solidFill>
                <a:latin typeface="Abel" panose="02000506030000020004" pitchFamily="2" charset="0"/>
                <a:cs typeface="Times New Roman" panose="02020603050405020304" pitchFamily="18" charset="0"/>
              </a:rPr>
              <a:t>WORD(S) OF WARNING</a:t>
            </a:r>
            <a:r>
              <a:rPr lang="nl-BE" sz="3600" dirty="0">
                <a:solidFill>
                  <a:srgbClr val="002757"/>
                </a:solidFill>
                <a:latin typeface="Abel" panose="02000506030000020004" pitchFamily="2" charset="0"/>
                <a:cs typeface="Times New Roman" panose="02020603050405020304" pitchFamily="18" charset="0"/>
              </a:rPr>
              <a:t>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work</a:t>
            </a:r>
            <a:r>
              <a:rPr lang="nl-BE" i="1" dirty="0">
                <a:solidFill>
                  <a:srgbClr val="002757"/>
                </a:solidFill>
                <a:latin typeface="Abel" panose="02000506030000020004" pitchFamily="2" charset="0"/>
                <a:cs typeface="Times New Roman" panose="02020603050405020304" pitchFamily="18" charset="0"/>
              </a:rPr>
              <a:t> in </a:t>
            </a:r>
            <a:r>
              <a:rPr lang="nl-BE" i="1" dirty="0" err="1">
                <a:solidFill>
                  <a:srgbClr val="002757"/>
                </a:solidFill>
                <a:latin typeface="Abel" panose="02000506030000020004" pitchFamily="2" charset="0"/>
                <a:cs typeface="Times New Roman" panose="02020603050405020304" pitchFamily="18" charset="0"/>
              </a:rPr>
              <a:t>progress</a:t>
            </a:r>
            <a:r>
              <a:rPr lang="nl-BE" i="1" dirty="0">
                <a:solidFill>
                  <a:srgbClr val="002757"/>
                </a:solidFill>
                <a:latin typeface="Abel" panose="02000506030000020004" pitchFamily="2" charset="0"/>
                <a:cs typeface="Times New Roman" panose="02020603050405020304" pitchFamily="18" charset="0"/>
              </a:rPr>
              <a:t>)</a:t>
            </a:r>
          </a:p>
          <a:p>
            <a:pPr lvl="1"/>
            <a:r>
              <a:rPr lang="nl-BE" sz="3600" dirty="0">
                <a:solidFill>
                  <a:srgbClr val="002757"/>
                </a:solidFill>
                <a:latin typeface="Abel" panose="02000506030000020004" pitchFamily="2" charset="0"/>
                <a:cs typeface="Times New Roman" panose="02020603050405020304" pitchFamily="18" charset="0"/>
              </a:rPr>
              <a:t> 1 </a:t>
            </a:r>
            <a:r>
              <a:rPr lang="nl-BE" sz="3600" dirty="0">
                <a:solidFill>
                  <a:srgbClr val="E00049"/>
                </a:solidFill>
                <a:latin typeface="Abel" panose="02000506030000020004" pitchFamily="2" charset="0"/>
                <a:cs typeface="Times New Roman" panose="02020603050405020304" pitchFamily="18" charset="0"/>
              </a:rPr>
              <a:t>POSSIBLE</a:t>
            </a:r>
            <a:r>
              <a:rPr lang="nl-BE" sz="3600" dirty="0">
                <a:solidFill>
                  <a:srgbClr val="002757"/>
                </a:solidFill>
                <a:latin typeface="Abel" panose="02000506030000020004" pitchFamily="2" charset="0"/>
                <a:cs typeface="Times New Roman" panose="02020603050405020304" pitchFamily="18" charset="0"/>
              </a:rPr>
              <a:t> </a:t>
            </a:r>
            <a:r>
              <a:rPr lang="nl-BE" sz="3600" dirty="0" err="1">
                <a:solidFill>
                  <a:srgbClr val="002757"/>
                </a:solidFill>
                <a:latin typeface="Abel" panose="02000506030000020004" pitchFamily="2" charset="0"/>
                <a:cs typeface="Times New Roman" panose="02020603050405020304" pitchFamily="18" charset="0"/>
              </a:rPr>
              <a:t>incarnation</a:t>
            </a:r>
            <a:r>
              <a:rPr lang="nl-BE" sz="3600" dirty="0">
                <a:solidFill>
                  <a:srgbClr val="002757"/>
                </a:solidFill>
                <a:latin typeface="Abel" panose="02000506030000020004" pitchFamily="2" charset="0"/>
                <a:cs typeface="Times New Roman" panose="02020603050405020304" pitchFamily="18" charset="0"/>
              </a:rPr>
              <a:t> </a:t>
            </a:r>
            <a:r>
              <a:rPr lang="nl-BE" i="1" dirty="0">
                <a:solidFill>
                  <a:srgbClr val="002757"/>
                </a:solidFill>
                <a:latin typeface="Abel" panose="02000506030000020004" pitchFamily="2" charset="0"/>
                <a:cs typeface="Times New Roman" panose="02020603050405020304" pitchFamily="18" charset="0"/>
              </a:rPr>
              <a:t>(</a:t>
            </a:r>
            <a:r>
              <a:rPr lang="nl-BE" i="1" dirty="0" err="1">
                <a:solidFill>
                  <a:srgbClr val="002757"/>
                </a:solidFill>
                <a:latin typeface="Abel" panose="02000506030000020004" pitchFamily="2" charset="0"/>
                <a:cs typeface="Times New Roman" panose="02020603050405020304" pitchFamily="18" charset="0"/>
              </a:rPr>
              <a:t>remember</a:t>
            </a:r>
            <a:r>
              <a:rPr lang="nl-BE" i="1" dirty="0">
                <a:solidFill>
                  <a:srgbClr val="002757"/>
                </a:solidFill>
                <a:latin typeface="Abel" panose="02000506030000020004" pitchFamily="2" charset="0"/>
                <a:cs typeface="Times New Roman" panose="02020603050405020304" pitchFamily="18" charset="0"/>
              </a:rPr>
              <a:t> </a:t>
            </a:r>
            <a:r>
              <a:rPr lang="nl-BE" i="1" dirty="0" err="1">
                <a:solidFill>
                  <a:srgbClr val="002757"/>
                </a:solidFill>
                <a:latin typeface="Abel" panose="02000506030000020004" pitchFamily="2" charset="0"/>
                <a:cs typeface="Times New Roman" panose="02020603050405020304" pitchFamily="18" charset="0"/>
              </a:rPr>
              <a:t>theming</a:t>
            </a:r>
            <a:r>
              <a:rPr lang="nl-BE" i="1" dirty="0">
                <a:solidFill>
                  <a:srgbClr val="002757"/>
                </a:solidFill>
                <a:latin typeface="Abel" panose="02000506030000020004" pitchFamily="2" charset="0"/>
                <a:cs typeface="Times New Roman" panose="02020603050405020304" pitchFamily="18" charset="0"/>
              </a:rPr>
              <a:t>? G4C… )</a:t>
            </a:r>
          </a:p>
          <a:p>
            <a:pPr lvl="1"/>
            <a:r>
              <a:rPr lang="nl-BE" sz="3600" i="1" dirty="0">
                <a:solidFill>
                  <a:srgbClr val="002757"/>
                </a:solidFill>
                <a:latin typeface="Abel" panose="02000506030000020004" pitchFamily="2" charset="0"/>
                <a:cs typeface="Times New Roman" panose="02020603050405020304" pitchFamily="18" charset="0"/>
              </a:rPr>
              <a:t> </a:t>
            </a:r>
            <a:r>
              <a:rPr lang="nl-BE" sz="3600" dirty="0">
                <a:solidFill>
                  <a:srgbClr val="E00049"/>
                </a:solidFill>
                <a:latin typeface="Abel" panose="02000506030000020004" pitchFamily="2" charset="0"/>
                <a:cs typeface="Times New Roman" panose="02020603050405020304" pitchFamily="18" charset="0"/>
              </a:rPr>
              <a:t>TRIVIAL</a:t>
            </a:r>
            <a:r>
              <a:rPr lang="nl-BE" sz="3600" dirty="0">
                <a:solidFill>
                  <a:srgbClr val="002757"/>
                </a:solidFill>
                <a:latin typeface="Abel" panose="02000506030000020004" pitchFamily="2" charset="0"/>
                <a:cs typeface="Times New Roman" panose="02020603050405020304" pitchFamily="18" charset="0"/>
              </a:rPr>
              <a:t> </a:t>
            </a:r>
            <a:r>
              <a:rPr lang="nl-BE" sz="3600" dirty="0" err="1">
                <a:solidFill>
                  <a:srgbClr val="002757"/>
                </a:solidFill>
                <a:latin typeface="Abel" panose="02000506030000020004" pitchFamily="2" charset="0"/>
                <a:cs typeface="Times New Roman" panose="02020603050405020304" pitchFamily="18" charset="0"/>
              </a:rPr>
              <a:t>examples</a:t>
            </a:r>
            <a:r>
              <a:rPr lang="nl-BE" sz="3600" dirty="0">
                <a:solidFill>
                  <a:srgbClr val="002757"/>
                </a:solidFill>
                <a:latin typeface="Abel" panose="02000506030000020004" pitchFamily="2" charset="0"/>
                <a:cs typeface="Times New Roman" panose="02020603050405020304" pitchFamily="18" charset="0"/>
              </a:rPr>
              <a:t> &amp; </a:t>
            </a:r>
            <a:r>
              <a:rPr lang="nl-BE" sz="3600" dirty="0">
                <a:solidFill>
                  <a:srgbClr val="E00049"/>
                </a:solidFill>
                <a:latin typeface="Abel" panose="02000506030000020004" pitchFamily="2" charset="0"/>
                <a:cs typeface="Times New Roman" panose="02020603050405020304" pitchFamily="18" charset="0"/>
              </a:rPr>
              <a:t>BASIC</a:t>
            </a:r>
            <a:r>
              <a:rPr lang="nl-BE" sz="3600" dirty="0">
                <a:solidFill>
                  <a:srgbClr val="002757"/>
                </a:solidFill>
                <a:latin typeface="Abel" panose="02000506030000020004" pitchFamily="2" charset="0"/>
                <a:cs typeface="Times New Roman" panose="02020603050405020304" pitchFamily="18" charset="0"/>
              </a:rPr>
              <a:t> “</a:t>
            </a:r>
            <a:r>
              <a:rPr lang="nl-BE" sz="3600" dirty="0" err="1">
                <a:solidFill>
                  <a:srgbClr val="002757"/>
                </a:solidFill>
                <a:latin typeface="Abel" panose="02000506030000020004" pitchFamily="2" charset="0"/>
                <a:cs typeface="Times New Roman" panose="02020603050405020304" pitchFamily="18" charset="0"/>
              </a:rPr>
              <a:t>challenges</a:t>
            </a:r>
            <a:r>
              <a:rPr lang="nl-BE" sz="3600" dirty="0">
                <a:solidFill>
                  <a:srgbClr val="002757"/>
                </a:solidFill>
                <a:latin typeface="Abel" panose="02000506030000020004" pitchFamily="2" charset="0"/>
                <a:cs typeface="Times New Roman" panose="02020603050405020304" pitchFamily="18" charset="0"/>
              </a:rPr>
              <a:t>”</a:t>
            </a:r>
          </a:p>
          <a:p>
            <a:pPr lvl="1"/>
            <a:r>
              <a:rPr lang="nl-BE" sz="3600" dirty="0">
                <a:solidFill>
                  <a:srgbClr val="002757"/>
                </a:solidFill>
                <a:latin typeface="Abel" panose="02000506030000020004" pitchFamily="2" charset="0"/>
                <a:cs typeface="Times New Roman" panose="02020603050405020304" pitchFamily="18" charset="0"/>
              </a:rPr>
              <a:t> TO BE EXPLAINED:</a:t>
            </a:r>
          </a:p>
          <a:p>
            <a:pPr lvl="2"/>
            <a:r>
              <a:rPr lang="nl-BE" sz="3200" dirty="0">
                <a:solidFill>
                  <a:srgbClr val="E00049"/>
                </a:solidFill>
                <a:latin typeface="Abel" panose="02000506030000020004" pitchFamily="2" charset="0"/>
                <a:cs typeface="Times New Roman" panose="02020603050405020304" pitchFamily="18" charset="0"/>
              </a:rPr>
              <a:t> </a:t>
            </a:r>
            <a:r>
              <a:rPr lang="nl-BE" sz="3200" dirty="0" err="1">
                <a:solidFill>
                  <a:srgbClr val="002757"/>
                </a:solidFill>
                <a:latin typeface="Abel" panose="02000506030000020004" pitchFamily="2" charset="0"/>
                <a:cs typeface="Times New Roman" panose="02020603050405020304" pitchFamily="18" charset="0"/>
              </a:rPr>
              <a:t>epics</a:t>
            </a:r>
            <a:r>
              <a:rPr lang="nl-BE" sz="3200" dirty="0">
                <a:solidFill>
                  <a:srgbClr val="002757"/>
                </a:solidFill>
                <a:latin typeface="Abel" panose="02000506030000020004" pitchFamily="2" charset="0"/>
                <a:cs typeface="Times New Roman" panose="02020603050405020304" pitchFamily="18" charset="0"/>
              </a:rPr>
              <a:t> </a:t>
            </a:r>
            <a:r>
              <a:rPr lang="nl-BE" sz="2400" i="1" dirty="0">
                <a:solidFill>
                  <a:srgbClr val="002757"/>
                </a:solidFill>
                <a:latin typeface="Abel" panose="02000506030000020004" pitchFamily="2" charset="0"/>
                <a:cs typeface="Times New Roman" panose="02020603050405020304" pitchFamily="18" charset="0"/>
              </a:rPr>
              <a:t>(story line </a:t>
            </a:r>
            <a:r>
              <a:rPr lang="nl-BE" sz="2400" i="1" dirty="0" err="1">
                <a:solidFill>
                  <a:srgbClr val="002757"/>
                </a:solidFill>
                <a:latin typeface="Abel" panose="02000506030000020004" pitchFamily="2" charset="0"/>
                <a:cs typeface="Times New Roman" panose="02020603050405020304" pitchFamily="18" charset="0"/>
              </a:rPr>
              <a:t>with</a:t>
            </a:r>
            <a:r>
              <a:rPr lang="nl-BE" sz="2400" i="1" dirty="0">
                <a:solidFill>
                  <a:srgbClr val="002757"/>
                </a:solidFill>
                <a:latin typeface="Abel" panose="02000506030000020004" pitchFamily="2" charset="0"/>
                <a:cs typeface="Times New Roman" panose="02020603050405020304" pitchFamily="18" charset="0"/>
              </a:rPr>
              <a:t> “</a:t>
            </a:r>
            <a:r>
              <a:rPr lang="nl-BE" sz="2400" i="1" dirty="0" err="1">
                <a:solidFill>
                  <a:srgbClr val="002757"/>
                </a:solidFill>
                <a:latin typeface="Abel" panose="02000506030000020004" pitchFamily="2" charset="0"/>
                <a:cs typeface="Times New Roman" panose="02020603050405020304" pitchFamily="18" charset="0"/>
              </a:rPr>
              <a:t>challenges</a:t>
            </a:r>
            <a:r>
              <a:rPr lang="nl-BE" sz="2400" i="1" dirty="0">
                <a:solidFill>
                  <a:srgbClr val="002757"/>
                </a:solidFill>
                <a:latin typeface="Abel" panose="02000506030000020004" pitchFamily="2" charset="0"/>
                <a:cs typeface="Times New Roman" panose="02020603050405020304" pitchFamily="18" charset="0"/>
              </a:rPr>
              <a:t>”)</a:t>
            </a:r>
          </a:p>
          <a:p>
            <a:pPr lvl="2"/>
            <a:r>
              <a:rPr lang="nl-BE" sz="3200" dirty="0">
                <a:solidFill>
                  <a:srgbClr val="E00049"/>
                </a:solidFill>
                <a:latin typeface="Abel" panose="02000506030000020004" pitchFamily="2" charset="0"/>
                <a:cs typeface="Times New Roman" panose="02020603050405020304" pitchFamily="18" charset="0"/>
              </a:rPr>
              <a:t> </a:t>
            </a:r>
            <a:r>
              <a:rPr lang="nl-BE" sz="3200" dirty="0" err="1">
                <a:solidFill>
                  <a:srgbClr val="002757"/>
                </a:solidFill>
                <a:latin typeface="Abel" panose="02000506030000020004" pitchFamily="2" charset="0"/>
                <a:cs typeface="Times New Roman" panose="02020603050405020304" pitchFamily="18" charset="0"/>
              </a:rPr>
              <a:t>currencies</a:t>
            </a:r>
            <a:r>
              <a:rPr lang="nl-BE" sz="3200" dirty="0">
                <a:solidFill>
                  <a:srgbClr val="002757"/>
                </a:solidFill>
                <a:latin typeface="Abel" panose="02000506030000020004" pitchFamily="2" charset="0"/>
                <a:cs typeface="Times New Roman" panose="02020603050405020304" pitchFamily="18" charset="0"/>
              </a:rPr>
              <a:t> </a:t>
            </a:r>
            <a:r>
              <a:rPr lang="nl-BE" sz="2400" i="1" dirty="0">
                <a:solidFill>
                  <a:srgbClr val="002757"/>
                </a:solidFill>
                <a:latin typeface="Abel" panose="02000506030000020004" pitchFamily="2" charset="0"/>
                <a:cs typeface="Times New Roman" panose="02020603050405020304" pitchFamily="18" charset="0"/>
              </a:rPr>
              <a:t>(</a:t>
            </a:r>
            <a:r>
              <a:rPr lang="nl-BE" sz="2400" i="1" dirty="0" err="1">
                <a:solidFill>
                  <a:srgbClr val="002757"/>
                </a:solidFill>
                <a:latin typeface="Abel" panose="02000506030000020004" pitchFamily="2" charset="0"/>
                <a:cs typeface="Times New Roman" panose="02020603050405020304" pitchFamily="18" charset="0"/>
              </a:rPr>
              <a:t>general</a:t>
            </a:r>
            <a:r>
              <a:rPr lang="nl-BE" sz="2400" i="1" dirty="0">
                <a:solidFill>
                  <a:srgbClr val="002757"/>
                </a:solidFill>
                <a:latin typeface="Abel" panose="02000506030000020004" pitchFamily="2" charset="0"/>
                <a:cs typeface="Times New Roman" panose="02020603050405020304" pitchFamily="18" charset="0"/>
              </a:rPr>
              <a:t> </a:t>
            </a:r>
            <a:r>
              <a:rPr lang="nl-BE" sz="2400" i="1" dirty="0" err="1">
                <a:solidFill>
                  <a:srgbClr val="002757"/>
                </a:solidFill>
                <a:latin typeface="Abel" panose="02000506030000020004" pitchFamily="2" charset="0"/>
                <a:cs typeface="Times New Roman" panose="02020603050405020304" pitchFamily="18" charset="0"/>
              </a:rPr>
              <a:t>results</a:t>
            </a:r>
            <a:r>
              <a:rPr lang="nl-BE" sz="2400" i="1" dirty="0">
                <a:solidFill>
                  <a:srgbClr val="002757"/>
                </a:solidFill>
                <a:latin typeface="Abel" panose="02000506030000020004" pitchFamily="2" charset="0"/>
                <a:cs typeface="Times New Roman" panose="02020603050405020304" pitchFamily="18" charset="0"/>
              </a:rPr>
              <a:t> + </a:t>
            </a:r>
            <a:r>
              <a:rPr lang="nl-BE" sz="2400" i="1" dirty="0" err="1">
                <a:solidFill>
                  <a:srgbClr val="002757"/>
                </a:solidFill>
                <a:latin typeface="Abel" panose="02000506030000020004" pitchFamily="2" charset="0"/>
                <a:cs typeface="Times New Roman" panose="02020603050405020304" pitchFamily="18" charset="0"/>
              </a:rPr>
              <a:t>aspects</a:t>
            </a:r>
            <a:r>
              <a:rPr lang="nl-BE" sz="2400" i="1" dirty="0">
                <a:solidFill>
                  <a:srgbClr val="002757"/>
                </a:solidFill>
                <a:latin typeface="Abel" panose="02000506030000020004" pitchFamily="2" charset="0"/>
                <a:cs typeface="Times New Roman" panose="02020603050405020304" pitchFamily="18" charset="0"/>
              </a:rPr>
              <a:t>)</a:t>
            </a:r>
            <a:endParaRPr lang="nl-BE" sz="3200" i="1" dirty="0">
              <a:solidFill>
                <a:srgbClr val="002757"/>
              </a:solidFill>
              <a:latin typeface="Abel" panose="02000506030000020004" pitchFamily="2" charset="0"/>
              <a:cs typeface="Times New Roman" panose="02020603050405020304" pitchFamily="18" charset="0"/>
            </a:endParaRPr>
          </a:p>
          <a:p>
            <a:pPr lvl="2"/>
            <a:r>
              <a:rPr lang="nl-BE" sz="3200" dirty="0">
                <a:solidFill>
                  <a:srgbClr val="E00049"/>
                </a:solidFill>
                <a:latin typeface="Abel" panose="02000506030000020004" pitchFamily="2" charset="0"/>
                <a:cs typeface="Times New Roman" panose="02020603050405020304" pitchFamily="18" charset="0"/>
              </a:rPr>
              <a:t> </a:t>
            </a:r>
            <a:r>
              <a:rPr lang="nl-BE" sz="3200" dirty="0" err="1">
                <a:solidFill>
                  <a:srgbClr val="002757"/>
                </a:solidFill>
                <a:latin typeface="Abel" panose="02000506030000020004" pitchFamily="2" charset="0"/>
                <a:cs typeface="Times New Roman" panose="02020603050405020304" pitchFamily="18" charset="0"/>
              </a:rPr>
              <a:t>evaluation</a:t>
            </a:r>
            <a:r>
              <a:rPr lang="nl-BE" sz="3200" dirty="0">
                <a:solidFill>
                  <a:srgbClr val="002757"/>
                </a:solidFill>
                <a:latin typeface="Abel" panose="02000506030000020004" pitchFamily="2" charset="0"/>
                <a:cs typeface="Times New Roman" panose="02020603050405020304" pitchFamily="18" charset="0"/>
              </a:rPr>
              <a:t> “</a:t>
            </a:r>
            <a:r>
              <a:rPr lang="nl-BE" sz="3200" dirty="0" err="1">
                <a:solidFill>
                  <a:srgbClr val="002757"/>
                </a:solidFill>
                <a:latin typeface="Abel" panose="02000506030000020004" pitchFamily="2" charset="0"/>
                <a:cs typeface="Times New Roman" panose="02020603050405020304" pitchFamily="18" charset="0"/>
              </a:rPr>
              <a:t>conglomerate</a:t>
            </a:r>
            <a:r>
              <a:rPr lang="nl-BE" sz="3200" dirty="0">
                <a:solidFill>
                  <a:srgbClr val="002757"/>
                </a:solidFill>
                <a:latin typeface="Abel" panose="02000506030000020004" pitchFamily="2" charset="0"/>
                <a:cs typeface="Times New Roman" panose="02020603050405020304" pitchFamily="18" charset="0"/>
              </a:rPr>
              <a:t>” </a:t>
            </a:r>
            <a:r>
              <a:rPr lang="nl-BE" sz="2400" i="1" dirty="0">
                <a:solidFill>
                  <a:srgbClr val="002757"/>
                </a:solidFill>
                <a:latin typeface="Abel" panose="02000506030000020004" pitchFamily="2" charset="0"/>
                <a:cs typeface="Times New Roman" panose="02020603050405020304" pitchFamily="18" charset="0"/>
              </a:rPr>
              <a:t>(</a:t>
            </a:r>
            <a:r>
              <a:rPr lang="nl-BE" sz="2400" i="1" dirty="0" err="1">
                <a:solidFill>
                  <a:srgbClr val="002757"/>
                </a:solidFill>
                <a:latin typeface="Abel" panose="02000506030000020004" pitchFamily="2" charset="0"/>
                <a:cs typeface="Times New Roman" panose="02020603050405020304" pitchFamily="18" charset="0"/>
              </a:rPr>
              <a:t>rubrics</a:t>
            </a:r>
            <a:r>
              <a:rPr lang="nl-BE" sz="2400" i="1" dirty="0">
                <a:solidFill>
                  <a:srgbClr val="002757"/>
                </a:solidFill>
                <a:latin typeface="Abel" panose="02000506030000020004" pitchFamily="2" charset="0"/>
                <a:cs typeface="Times New Roman" panose="02020603050405020304" pitchFamily="18" charset="0"/>
              </a:rPr>
              <a:t>, </a:t>
            </a:r>
            <a:r>
              <a:rPr lang="nl-BE" sz="2400" i="1" dirty="0" err="1">
                <a:solidFill>
                  <a:srgbClr val="002757"/>
                </a:solidFill>
                <a:latin typeface="Abel" panose="02000506030000020004" pitchFamily="2" charset="0"/>
                <a:cs typeface="Times New Roman" panose="02020603050405020304" pitchFamily="18" charset="0"/>
              </a:rPr>
              <a:t>subrics</a:t>
            </a:r>
            <a:r>
              <a:rPr lang="nl-BE" sz="2400" i="1" dirty="0">
                <a:solidFill>
                  <a:srgbClr val="002757"/>
                </a:solidFill>
                <a:latin typeface="Abel" panose="02000506030000020004" pitchFamily="2" charset="0"/>
                <a:cs typeface="Times New Roman" panose="02020603050405020304" pitchFamily="18" charset="0"/>
              </a:rPr>
              <a:t>, SA, PA, …)</a:t>
            </a:r>
          </a:p>
          <a:p>
            <a:pPr lvl="2"/>
            <a:r>
              <a:rPr lang="nl-BE" sz="3200" dirty="0">
                <a:solidFill>
                  <a:srgbClr val="E00049"/>
                </a:solidFill>
                <a:latin typeface="Abel" panose="02000506030000020004" pitchFamily="2" charset="0"/>
                <a:cs typeface="Times New Roman" panose="02020603050405020304" pitchFamily="18" charset="0"/>
              </a:rPr>
              <a:t> </a:t>
            </a:r>
            <a:r>
              <a:rPr lang="nl-BE" sz="3200" dirty="0" err="1">
                <a:solidFill>
                  <a:srgbClr val="002757"/>
                </a:solidFill>
                <a:latin typeface="Abel" panose="02000506030000020004" pitchFamily="2" charset="0"/>
                <a:cs typeface="Times New Roman" panose="02020603050405020304" pitchFamily="18" charset="0"/>
              </a:rPr>
              <a:t>rewards</a:t>
            </a:r>
            <a:r>
              <a:rPr lang="nl-BE" sz="3200" dirty="0">
                <a:solidFill>
                  <a:srgbClr val="002757"/>
                </a:solidFill>
                <a:latin typeface="Abel" panose="02000506030000020004" pitchFamily="2" charset="0"/>
                <a:cs typeface="Times New Roman" panose="02020603050405020304" pitchFamily="18" charset="0"/>
              </a:rPr>
              <a:t> &amp; </a:t>
            </a:r>
            <a:r>
              <a:rPr lang="nl-BE" sz="3200" dirty="0" err="1">
                <a:solidFill>
                  <a:srgbClr val="002757"/>
                </a:solidFill>
                <a:latin typeface="Abel" panose="02000506030000020004" pitchFamily="2" charset="0"/>
                <a:cs typeface="Times New Roman" panose="02020603050405020304" pitchFamily="18" charset="0"/>
              </a:rPr>
              <a:t>perks</a:t>
            </a:r>
            <a:r>
              <a:rPr lang="nl-BE" sz="3200" dirty="0">
                <a:solidFill>
                  <a:srgbClr val="002757"/>
                </a:solidFill>
                <a:latin typeface="Abel" panose="02000506030000020004" pitchFamily="2" charset="0"/>
                <a:cs typeface="Times New Roman" panose="02020603050405020304" pitchFamily="18" charset="0"/>
              </a:rPr>
              <a:t> </a:t>
            </a:r>
            <a:r>
              <a:rPr lang="nl-BE" sz="2400" dirty="0">
                <a:solidFill>
                  <a:srgbClr val="002757"/>
                </a:solidFill>
                <a:latin typeface="Abel" panose="02000506030000020004" pitchFamily="2" charset="0"/>
                <a:cs typeface="Times New Roman" panose="02020603050405020304" pitchFamily="18" charset="0"/>
              </a:rPr>
              <a:t>(</a:t>
            </a:r>
            <a:r>
              <a:rPr lang="nl-BE" sz="2400" dirty="0" err="1">
                <a:solidFill>
                  <a:srgbClr val="002757"/>
                </a:solidFill>
                <a:latin typeface="Abel" panose="02000506030000020004" pitchFamily="2" charset="0"/>
                <a:cs typeface="Times New Roman" panose="02020603050405020304" pitchFamily="18" charset="0"/>
              </a:rPr>
              <a:t>visual</a:t>
            </a:r>
            <a:r>
              <a:rPr lang="nl-BE" sz="2400" dirty="0">
                <a:solidFill>
                  <a:srgbClr val="002757"/>
                </a:solidFill>
                <a:latin typeface="Abel" panose="02000506030000020004" pitchFamily="2" charset="0"/>
                <a:cs typeface="Times New Roman" panose="02020603050405020304" pitchFamily="18" charset="0"/>
              </a:rPr>
              <a:t> &amp; </a:t>
            </a:r>
            <a:r>
              <a:rPr lang="nl-BE" sz="2400" dirty="0" err="1">
                <a:solidFill>
                  <a:srgbClr val="002757"/>
                </a:solidFill>
                <a:latin typeface="Abel" panose="02000506030000020004" pitchFamily="2" charset="0"/>
                <a:cs typeface="Times New Roman" panose="02020603050405020304" pitchFamily="18" charset="0"/>
              </a:rPr>
              <a:t>functional</a:t>
            </a:r>
            <a:r>
              <a:rPr lang="nl-BE" sz="2400" dirty="0">
                <a:solidFill>
                  <a:srgbClr val="002757"/>
                </a:solidFill>
                <a:latin typeface="Abel" panose="02000506030000020004" pitchFamily="2" charset="0"/>
                <a:cs typeface="Times New Roman" panose="02020603050405020304" pitchFamily="18" charset="0"/>
              </a:rPr>
              <a:t>!)</a:t>
            </a:r>
            <a:endParaRPr lang="nl-BE" sz="3200" dirty="0">
              <a:solidFill>
                <a:srgbClr val="002757"/>
              </a:solidFill>
              <a:latin typeface="Abel" panose="02000506030000020004" pitchFamily="2" charset="0"/>
              <a:cs typeface="Times New Roman" panose="02020603050405020304" pitchFamily="18" charset="0"/>
            </a:endParaRPr>
          </a:p>
          <a:p>
            <a:pPr lvl="2"/>
            <a:r>
              <a:rPr lang="nl-BE" sz="3200" dirty="0">
                <a:solidFill>
                  <a:srgbClr val="E00049"/>
                </a:solidFill>
                <a:latin typeface="Abel" panose="02000506030000020004" pitchFamily="2" charset="0"/>
                <a:cs typeface="Times New Roman" panose="02020603050405020304" pitchFamily="18" charset="0"/>
              </a:rPr>
              <a:t> </a:t>
            </a:r>
            <a:r>
              <a:rPr lang="nl-BE" sz="3200" dirty="0" err="1">
                <a:solidFill>
                  <a:srgbClr val="002757"/>
                </a:solidFill>
                <a:latin typeface="Abel" panose="02000506030000020004" pitchFamily="2" charset="0"/>
                <a:cs typeface="Times New Roman" panose="02020603050405020304" pitchFamily="18" charset="0"/>
              </a:rPr>
              <a:t>identity</a:t>
            </a:r>
            <a:r>
              <a:rPr lang="nl-BE" sz="3200" dirty="0">
                <a:solidFill>
                  <a:srgbClr val="002757"/>
                </a:solidFill>
                <a:latin typeface="Abel" panose="02000506030000020004" pitchFamily="2" charset="0"/>
                <a:cs typeface="Times New Roman" panose="02020603050405020304" pitchFamily="18" charset="0"/>
              </a:rPr>
              <a:t>, </a:t>
            </a:r>
            <a:r>
              <a:rPr lang="nl-BE" sz="3200" dirty="0" err="1">
                <a:solidFill>
                  <a:srgbClr val="002757"/>
                </a:solidFill>
                <a:latin typeface="Abel" panose="02000506030000020004" pitchFamily="2" charset="0"/>
                <a:cs typeface="Times New Roman" panose="02020603050405020304" pitchFamily="18" charset="0"/>
              </a:rPr>
              <a:t>anonymity</a:t>
            </a:r>
            <a:r>
              <a:rPr lang="nl-BE" sz="3200" dirty="0">
                <a:solidFill>
                  <a:srgbClr val="002757"/>
                </a:solidFill>
                <a:latin typeface="Abel" panose="02000506030000020004" pitchFamily="2" charset="0"/>
                <a:cs typeface="Times New Roman" panose="02020603050405020304" pitchFamily="18" charset="0"/>
              </a:rPr>
              <a:t>, GDPR &amp; security</a:t>
            </a:r>
          </a:p>
          <a:p>
            <a:pPr lvl="1"/>
            <a:endParaRPr lang="nl-BE" sz="3600" dirty="0">
              <a:solidFill>
                <a:srgbClr val="002757"/>
              </a:solidFill>
              <a:latin typeface="Abel" panose="02000506030000020004" pitchFamily="2" charset="0"/>
              <a:cs typeface="Times New Roman" panose="02020603050405020304" pitchFamily="18" charset="0"/>
            </a:endParaRPr>
          </a:p>
          <a:p>
            <a:pPr lvl="1"/>
            <a:endParaRPr lang="nl-BE" i="1" dirty="0">
              <a:solidFill>
                <a:srgbClr val="002757"/>
              </a:solidFill>
              <a:latin typeface="Abel" panose="02000506030000020004" pitchFamily="2" charset="0"/>
              <a:cs typeface="Times New Roman" panose="02020603050405020304" pitchFamily="18" charset="0"/>
            </a:endParaRPr>
          </a:p>
        </p:txBody>
      </p:sp>
      <p:pic>
        <p:nvPicPr>
          <p:cNvPr id="8" name="Picture 7">
            <a:extLst>
              <a:ext uri="{FF2B5EF4-FFF2-40B4-BE49-F238E27FC236}">
                <a16:creationId xmlns:a16="http://schemas.microsoft.com/office/drawing/2014/main" id="{EEB3A857-2105-A0EB-CB2B-949382D7D5FE}"/>
              </a:ext>
            </a:extLst>
          </p:cNvPr>
          <p:cNvPicPr>
            <a:picLocks noChangeAspect="1"/>
          </p:cNvPicPr>
          <p:nvPr/>
        </p:nvPicPr>
        <p:blipFill>
          <a:blip r:embed="rId2"/>
          <a:stretch>
            <a:fillRect/>
          </a:stretch>
        </p:blipFill>
        <p:spPr>
          <a:xfrm>
            <a:off x="0" y="1916430"/>
            <a:ext cx="1727236" cy="3832860"/>
          </a:xfrm>
          <a:prstGeom prst="rect">
            <a:avLst/>
          </a:prstGeom>
        </p:spPr>
      </p:pic>
      <p:pic>
        <p:nvPicPr>
          <p:cNvPr id="10" name="Picture 9">
            <a:extLst>
              <a:ext uri="{FF2B5EF4-FFF2-40B4-BE49-F238E27FC236}">
                <a16:creationId xmlns:a16="http://schemas.microsoft.com/office/drawing/2014/main" id="{5BF6F1DA-2B50-2C4B-D953-91E49132113C}"/>
              </a:ext>
            </a:extLst>
          </p:cNvPr>
          <p:cNvPicPr>
            <a:picLocks noChangeAspect="1"/>
          </p:cNvPicPr>
          <p:nvPr/>
        </p:nvPicPr>
        <p:blipFill>
          <a:blip r:embed="rId3"/>
          <a:stretch>
            <a:fillRect/>
          </a:stretch>
        </p:blipFill>
        <p:spPr>
          <a:xfrm>
            <a:off x="11041380" y="-46724"/>
            <a:ext cx="1285735" cy="6951448"/>
          </a:xfrm>
          <a:prstGeom prst="rect">
            <a:avLst/>
          </a:prstGeom>
        </p:spPr>
      </p:pic>
    </p:spTree>
    <p:extLst>
      <p:ext uri="{BB962C8B-B14F-4D97-AF65-F5344CB8AC3E}">
        <p14:creationId xmlns:p14="http://schemas.microsoft.com/office/powerpoint/2010/main" val="3669295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11a662a989db293ef309695eafe8370941563f4"/>
</p:tagLst>
</file>

<file path=ppt/theme/theme1.xml><?xml version="1.0" encoding="utf-8"?>
<a:theme xmlns:a="http://schemas.openxmlformats.org/drawingml/2006/main" name="02632_00018418_UCLL_PPT_Sjabloonv7">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H - Tahoma">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L R&amp;E Powerpoint_Engels" id="{6993F5EF-C0F8-44E2-BFC3-C1BE4892B106}" vid="{5FFAC7EB-4F44-42CB-BAB3-A966AB89D79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p:Policy xmlns:p="office.server.policy" id="" local="true">
  <p:Name>Document</p:Name>
  <p:Description/>
  <p:Statement/>
  <p:PolicyItems>
    <p:PolicyItem featureId="Microsoft.Office.RecordsManagement.PolicyFeatures.PolicyLabel" staticId="0x010100315AF72A9159E542A35433ACBE11A6AC|801092262" UniqueId="b5205194-13de-4ec8-80ee-8bede98ebabf">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literal">Version: </segment>
          <segment type="metadata">_UIVersionString</segment>
        </label>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Document" ma:contentTypeID="0x010100315AF72A9159E542A35433ACBE11A6AC" ma:contentTypeVersion="29" ma:contentTypeDescription="Een nieuw document maken." ma:contentTypeScope="" ma:versionID="2bcfc6c1e721d0b6f61f3831b4fc9b8e">
  <xsd:schema xmlns:xsd="http://www.w3.org/2001/XMLSchema" xmlns:xs="http://www.w3.org/2001/XMLSchema" xmlns:p="http://schemas.microsoft.com/office/2006/metadata/properties" xmlns:ns1="http://schemas.microsoft.com/sharepoint/v3" xmlns:ns2="c07ed9a3-6ba0-4a2f-b940-9a589d4ace89" xmlns:ns3="c9afb390-db63-4beb-81d4-5057193fee08" targetNamespace="http://schemas.microsoft.com/office/2006/metadata/properties" ma:root="true" ma:fieldsID="96af941f8b8f63ed52f3324628974814" ns1:_="" ns2:_="" ns3:_="">
    <xsd:import namespace="http://schemas.microsoft.com/sharepoint/v3"/>
    <xsd:import namespace="c07ed9a3-6ba0-4a2f-b940-9a589d4ace89"/>
    <xsd:import namespace="c9afb390-db63-4beb-81d4-5057193fee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_dlc_DocId" minOccurs="0"/>
                <xsd:element ref="ns3:_dlc_DocIdUrl" minOccurs="0"/>
                <xsd:element ref="ns3:_dlc_DocIdPersistId"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1:_dlc_Exempt" minOccurs="0"/>
                <xsd:element ref="ns2:DLCPolicyLabelValue" minOccurs="0"/>
                <xsd:element ref="ns2:DLCPolicyLabelClientValue" minOccurs="0"/>
                <xsd:element ref="ns2:DLCPolicyLabelLock" minOccurs="0"/>
                <xsd:element ref="ns2:Documen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Van beleid uitgeslote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7ed9a3-6ba0-4a2f-b940-9a589d4ac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LCPolicyLabelValue" ma:index="23" nillable="true" ma:displayName="Label" ma:description="Hier wordt de huidige waarde van het label opgeslagen." ma:internalName="DLCPolicyLabelValue" ma:readOnly="true">
      <xsd:simpleType>
        <xsd:restriction base="dms:Note">
          <xsd:maxLength value="255"/>
        </xsd:restriction>
      </xsd:simpleType>
    </xsd:element>
    <xsd:element name="DLCPolicyLabelClientValue" ma:index="24"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5" nillable="true" ma:displayName="Label Locked" ma:description="Indicates whether the label should be updated when item properties are modified." ma:hidden="true" ma:internalName="DLCPolicyLabelLock" ma:readOnly="false">
      <xsd:simpleType>
        <xsd:restriction base="dms:Text"/>
      </xsd:simpleType>
    </xsd:element>
    <xsd:element name="DocumentID" ma:index="26" nillable="true" ma:displayName="DocumentID" ma:list="{c07ed9a3-6ba0-4a2f-b940-9a589d4ace89}" ma:internalName="DocumentID" ma:showField="_dlc_DocId">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9afb390-db63-4beb-81d4-5057193fee08" elementFormDefault="qualified">
    <xsd:import namespace="http://schemas.microsoft.com/office/2006/documentManagement/types"/>
    <xsd:import namespace="http://schemas.microsoft.com/office/infopath/2007/PartnerControls"/>
    <xsd:element name="_dlc_DocId" ma:index="12" nillable="true" ma:displayName="Waarde van de document-id" ma:description="De waarde van de document-id die aan dit item is toegewezen." ma:internalName="_dlc_DocId" ma:readOnly="true">
      <xsd:simpleType>
        <xsd:restriction base="dms:Text"/>
      </xsd:simpleType>
    </xsd:element>
    <xsd:element name="_dlc_DocIdUrl" ma:index="13"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Id blijven behouden" ma:description="Id behouden tijdens toevoegen." ma:hidden="true" ma:internalName="_dlc_DocIdPersistId" ma:readOnly="true">
      <xsd:simpleType>
        <xsd:restriction base="dms:Boolean"/>
      </xsd:simple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LCPolicyLabelLock xmlns="c07ed9a3-6ba0-4a2f-b940-9a589d4ace89" xsi:nil="true"/>
    <DLCPolicyLabelClientValue xmlns="c07ed9a3-6ba0-4a2f-b940-9a589d4ace89" xsi:nil="true"/>
    <DocumentID xmlns="c07ed9a3-6ba0-4a2f-b940-9a589d4ace89" xsi:nil="true"/>
    <_dlc_DocId xmlns="c9afb390-db63-4beb-81d4-5057193fee08">ICTMAN-1591479224-701116</_dlc_DocId>
    <DLCPolicyLabelValue xmlns="c07ed9a3-6ba0-4a2f-b940-9a589d4ace89">Version: 1.0</DLCPolicyLabelValue>
    <_dlc_DocIdUrl xmlns="c9afb390-db63-4beb-81d4-5057193fee08">
      <Url>https://ucll.sharepoint.com/sites/ICThandleidingen/_layouts/15/DocIdRedir.aspx?ID=ICTMAN-1591479224-701116</Url>
      <Description>ICTMAN-1591479224-701116</Description>
    </_dlc_DocIdUrl>
  </documentManagement>
</p:properties>
</file>

<file path=customXml/itemProps1.xml><?xml version="1.0" encoding="utf-8"?>
<ds:datastoreItem xmlns:ds="http://schemas.openxmlformats.org/officeDocument/2006/customXml" ds:itemID="{F024179E-50F2-48DD-9F2B-6DB52937ED17}">
  <ds:schemaRefs>
    <ds:schemaRef ds:uri="http://schemas.microsoft.com/sharepoint/events"/>
  </ds:schemaRefs>
</ds:datastoreItem>
</file>

<file path=customXml/itemProps2.xml><?xml version="1.0" encoding="utf-8"?>
<ds:datastoreItem xmlns:ds="http://schemas.openxmlformats.org/officeDocument/2006/customXml" ds:itemID="{C2B8DD5E-7F34-4DE4-B0D5-811092A21F94}">
  <ds:schemaRefs>
    <ds:schemaRef ds:uri="office.server.policy"/>
  </ds:schemaRefs>
</ds:datastoreItem>
</file>

<file path=customXml/itemProps3.xml><?xml version="1.0" encoding="utf-8"?>
<ds:datastoreItem xmlns:ds="http://schemas.openxmlformats.org/officeDocument/2006/customXml" ds:itemID="{09441171-6186-48AB-8D22-F8BE6212E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7ed9a3-6ba0-4a2f-b940-9a589d4ace89"/>
    <ds:schemaRef ds:uri="c9afb390-db63-4beb-81d4-5057193fee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C113826-E6CA-400E-8BC4-DF911E2CDEBE}">
  <ds:schemaRefs>
    <ds:schemaRef ds:uri="http://schemas.microsoft.com/sharepoint/v3/contenttype/forms"/>
  </ds:schemaRefs>
</ds:datastoreItem>
</file>

<file path=customXml/itemProps5.xml><?xml version="1.0" encoding="utf-8"?>
<ds:datastoreItem xmlns:ds="http://schemas.openxmlformats.org/officeDocument/2006/customXml" ds:itemID="{F3C00FBF-C5A0-42E8-866A-EEC1C5AD5793}">
  <ds:schemaRefs>
    <ds:schemaRef ds:uri="http://schemas.microsoft.com/office/2006/metadata/properties"/>
    <ds:schemaRef ds:uri="http://schemas.microsoft.com/office/infopath/2007/PartnerControls"/>
    <ds:schemaRef ds:uri="c07ed9a3-6ba0-4a2f-b940-9a589d4ace89"/>
    <ds:schemaRef ds:uri="c9afb390-db63-4beb-81d4-5057193fee08"/>
  </ds:schemaRefs>
</ds:datastoreItem>
</file>

<file path=docProps/app.xml><?xml version="1.0" encoding="utf-8"?>
<Properties xmlns="http://schemas.openxmlformats.org/officeDocument/2006/extended-properties" xmlns:vt="http://schemas.openxmlformats.org/officeDocument/2006/docPropsVTypes">
  <Template>UCLL_R_E_Powerpoint_Engels</Template>
  <TotalTime>236</TotalTime>
  <Words>597</Words>
  <Application>Microsoft Office PowerPoint</Application>
  <PresentationFormat>Widescreen</PresentationFormat>
  <Paragraphs>88</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 bit sketchy</vt:lpstr>
      <vt:lpstr>Abel</vt:lpstr>
      <vt:lpstr>Arial</vt:lpstr>
      <vt:lpstr>Calibri</vt:lpstr>
      <vt:lpstr>Tahoma</vt:lpstr>
      <vt:lpstr>Times New Roman</vt:lpstr>
      <vt:lpstr>Wingdings</vt:lpstr>
      <vt:lpstr>02632_00018418_UCLL_PPT_Sjabloonv7</vt:lpstr>
      <vt:lpstr>gamification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dc:title>
  <dc:creator>Siegmund Leducq</dc:creator>
  <cp:lastModifiedBy>Siegmund Leducq</cp:lastModifiedBy>
  <cp:revision>1</cp:revision>
  <dcterms:created xsi:type="dcterms:W3CDTF">2023-11-09T05:57:48Z</dcterms:created>
  <dcterms:modified xsi:type="dcterms:W3CDTF">2023-11-09T09:53:58Z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0x010100315AF72A9159E542A35433ACBE11A6AC</vt:lpwstr>
  </property>
  <property fmtid="{D5CDD505-2E9C-101B-9397-08002B2CF9AE}" pid="3" name="VGA">
    <vt:bool>true</vt:bool>
  </property>
  <property fmtid="{D5CDD505-2E9C-101B-9397-08002B2CF9AE}" pid="4" name="_dlc_DocIdItemGuid">
    <vt:lpwstr>f75a399a-217c-4d5a-89aa-836e893b7434</vt:lpwstr>
  </property>
</Properties>
</file>