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70" r:id="rId4"/>
    <p:sldId id="271" r:id="rId5"/>
    <p:sldId id="261" r:id="rId6"/>
    <p:sldId id="268" r:id="rId7"/>
    <p:sldId id="274" r:id="rId8"/>
    <p:sldId id="275" r:id="rId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24" autoAdjust="0"/>
  </p:normalViewPr>
  <p:slideViewPr>
    <p:cSldViewPr>
      <p:cViewPr>
        <p:scale>
          <a:sx n="62" d="100"/>
          <a:sy n="62" d="100"/>
        </p:scale>
        <p:origin x="624" y="21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01" y="1806"/>
            <a:ext cx="13132105" cy="974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996318" y="373011"/>
            <a:ext cx="3633782" cy="142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4" cstate="print">
            <a:alphaModFix amt="11406"/>
            <a:extLst/>
          </a:blip>
          <a:stretch>
            <a:fillRect/>
          </a:stretch>
        </p:blipFill>
        <p:spPr>
          <a:xfrm>
            <a:off x="284880" y="2493881"/>
            <a:ext cx="7009264" cy="697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/>
          <p:nvPr/>
        </p:nvPicPr>
        <p:blipFill>
          <a:blip r:embed="rId5" cstate="print">
            <a:alphaModFix amt="12737"/>
            <a:extLst/>
          </a:blip>
          <a:stretch>
            <a:fillRect/>
          </a:stretch>
        </p:blipFill>
        <p:spPr>
          <a:xfrm>
            <a:off x="6077502" y="5003517"/>
            <a:ext cx="4252457" cy="4229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df"/>
          <p:cNvPicPr/>
          <p:nvPr/>
        </p:nvPicPr>
        <p:blipFill>
          <a:blip r:embed="rId6" cstate="print">
            <a:alphaModFix amt="5889"/>
            <a:extLst/>
          </a:blip>
          <a:stretch>
            <a:fillRect/>
          </a:stretch>
        </p:blipFill>
        <p:spPr>
          <a:xfrm>
            <a:off x="7512602" y="2830425"/>
            <a:ext cx="2063899" cy="205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E2144-0D4E-4517-9369-AFF37EC9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32" y="2164520"/>
            <a:ext cx="10750872" cy="7093693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1271876" y="2140496"/>
            <a:ext cx="10750872" cy="1672958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lnSpc>
                <a:spcPct val="80000"/>
              </a:lnSpc>
              <a:defRPr sz="1800"/>
            </a:pPr>
            <a:r>
              <a:rPr lang="en-GB" sz="5400" dirty="0" err="1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rPr>
              <a:t>Businet</a:t>
            </a:r>
            <a:r>
              <a:rPr lang="en-GB" sz="5400" dirty="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rPr>
              <a:t> Student Conference 2019</a:t>
            </a:r>
            <a:endParaRPr lang="en-GB" sz="5400" dirty="0">
              <a:solidFill>
                <a:srgbClr val="DCDEE0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lvl="0" defTabSz="457200">
              <a:lnSpc>
                <a:spcPct val="120000"/>
              </a:lnSpc>
              <a:defRPr sz="1800"/>
            </a:pPr>
            <a:r>
              <a:rPr lang="en-GB" sz="5400" b="1" dirty="0">
                <a:solidFill>
                  <a:srgbClr val="DCDEE0"/>
                </a:solidFill>
                <a:latin typeface="Museo Slab 300"/>
                <a:ea typeface="Museo Slab 500"/>
                <a:cs typeface="Museo Slab 500"/>
                <a:sym typeface="Museo Slab 300"/>
              </a:rPr>
              <a:t>“Thinking Employment”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9822" y="9241618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businet.org.uk  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3768" y="844352"/>
            <a:ext cx="8064896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2018 Event</a:t>
            </a:r>
          </a:p>
          <a:p>
            <a:pPr algn="l"/>
            <a:endParaRPr lang="en-GB" sz="4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34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Extensive evaluation – very positive feedback. Some lessons taken on board</a:t>
            </a:r>
          </a:p>
          <a:p>
            <a:pPr algn="l"/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Very successful – three pillars of learning were seen as been both interesting and relevant</a:t>
            </a:r>
          </a:p>
          <a:p>
            <a:pPr algn="l"/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Concerns over preparation of students and accompanying staff raised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Student comments on leaflets in your folder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5BC83-8BE7-4CB9-910C-557CE0483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27" y="2932583"/>
            <a:ext cx="3455360" cy="1944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5BC909-45C6-435B-8C8C-751FC45EB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49" y="5509213"/>
            <a:ext cx="3455360" cy="19442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295168" y="3004592"/>
            <a:ext cx="11111888" cy="631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r>
              <a:rPr lang="en-GB" sz="44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3 pillars of learning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lang="en-GB" sz="44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Employability Skills</a:t>
            </a: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Experiential Learning and</a:t>
            </a:r>
          </a:p>
          <a:p>
            <a:pPr marL="571500" lvl="0" indent="-571500" algn="l">
              <a:lnSpc>
                <a:spcPct val="80000"/>
              </a:lnSpc>
              <a:spcBef>
                <a:spcPts val="27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2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Emotional Intelligence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lang="en-GB" sz="44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r>
              <a:rPr lang="en-GB" sz="4400" dirty="0">
                <a:solidFill>
                  <a:srgbClr val="FFFFFF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Networking and reflection demanded</a:t>
            </a:r>
          </a:p>
          <a:p>
            <a:pPr lvl="0" algn="l">
              <a:lnSpc>
                <a:spcPct val="80000"/>
              </a:lnSpc>
              <a:spcBef>
                <a:spcPts val="2700"/>
              </a:spcBef>
              <a:defRPr sz="1800"/>
            </a:pPr>
            <a:endParaRPr sz="3600" dirty="0">
              <a:solidFill>
                <a:srgbClr val="FFFFFF"/>
              </a:solidFill>
              <a:latin typeface="Museo Slab 300"/>
              <a:ea typeface="Museo Slab 300"/>
              <a:cs typeface="Museo Slab 300"/>
              <a:sym typeface="Museo Slab 3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8157" y="9053264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businet.org.uk  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 group of people sitting in front of a crowd&#10;&#10;Description automatically generated">
            <a:extLst>
              <a:ext uri="{FF2B5EF4-FFF2-40B4-BE49-F238E27FC236}">
                <a16:creationId xmlns:a16="http://schemas.microsoft.com/office/drawing/2014/main" id="{D58EAC43-2BE8-4A8F-8730-B5211A833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57" y="2500536"/>
            <a:ext cx="5080619" cy="38104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3768" y="916360"/>
            <a:ext cx="7992888" cy="807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2019 Event</a:t>
            </a:r>
          </a:p>
          <a:p>
            <a:pPr algn="l"/>
            <a:endParaRPr lang="en-GB" sz="32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18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endParaRPr lang="en-GB" sz="33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Edinburgh 24 to 28 November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Aimed at year 2 students studying on BA programme, from any curriculum area / </a:t>
            </a:r>
            <a:r>
              <a:rPr lang="en-GB" sz="3000">
                <a:solidFill>
                  <a:schemeClr val="bg1"/>
                </a:solidFill>
                <a:latin typeface="Arial Rounded MT Bold" pitchFamily="34" charset="0"/>
              </a:rPr>
              <a:t>study route</a:t>
            </a: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Initially 5 home students per institute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Cost 320 Euro, includes 3* centrally located hotel and breakfast, plus one evening meal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  <a:latin typeface="Arial Rounded MT Bold" pitchFamily="34" charset="0"/>
              </a:rPr>
              <a:t>Registrations from 01 June</a:t>
            </a:r>
          </a:p>
        </p:txBody>
      </p:sp>
      <p:pic>
        <p:nvPicPr>
          <p:cNvPr id="4" name="Picture 3" descr="A picture containing building, outdoor, sky, train&#10;&#10;Description automatically generated">
            <a:extLst>
              <a:ext uri="{FF2B5EF4-FFF2-40B4-BE49-F238E27FC236}">
                <a16:creationId xmlns:a16="http://schemas.microsoft.com/office/drawing/2014/main" id="{E3DC75CB-B474-4230-A6FA-3C8A300C7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56" y="2808312"/>
            <a:ext cx="4059858" cy="55248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6974" y="902877"/>
            <a:ext cx="6661530" cy="7214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Students informed that they need to: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440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440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Commit to the programme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Respect the speakers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Consider why, not just what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Make the most of the opportunities presented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Socialise responsibly</a:t>
            </a:r>
          </a:p>
          <a:p>
            <a:pPr marL="571500" lvl="0" indent="-571500" algn="l">
              <a:lnSpc>
                <a:spcPct val="8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/>
            </a:pPr>
            <a:r>
              <a:rPr lang="en-GB" sz="3000" dirty="0">
                <a:solidFill>
                  <a:srgbClr val="DCDEE0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Reflect</a:t>
            </a:r>
            <a:endParaRPr sz="30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79F94C4-E23A-48EA-ABEF-EBE098742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77" y="3148608"/>
            <a:ext cx="5036120" cy="28336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9832" y="3796680"/>
            <a:ext cx="11017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l"/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</a:rPr>
              <a:t>Leaflets in folder for both staff and students</a:t>
            </a:r>
          </a:p>
          <a:p>
            <a:pPr algn="l"/>
            <a:endParaRPr lang="en-GB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 Rounded MT Bold" pitchFamily="34" charset="0"/>
              </a:rPr>
              <a:t>The staff leaflet is to inform you /  your colleagues about the event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Arial Rounded MT Bold" pitchFamily="34" charset="0"/>
              </a:rPr>
              <a:t>The student leaflet is to inform the students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13BBB1-A3E3-47DC-9AB4-D6DAE0D3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80" y="504056"/>
            <a:ext cx="5846278" cy="32926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669752" y="2466771"/>
            <a:ext cx="11449272" cy="589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 Post of a student delegate on </a:t>
            </a:r>
            <a:r>
              <a:rPr lang="en-GB" sz="4400" dirty="0" err="1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Linkedin</a:t>
            </a: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Two weeks ago I was attending the </a:t>
            </a:r>
            <a:r>
              <a:rPr lang="en-GB" sz="3000" dirty="0" err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Businet</a:t>
            </a: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 Student conference - Thinking Employability in Edinburgh. I intentionally waited a while to post something about this event because I wanted to take the time to reflect on everything I experienced.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It's fair to say that I had an amazing time in Edinburgh and I will definitely go back.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have learned a lot form all the lectures, Stuart, Dale, Florian, Matthias, David, Julia, Lorenzo, that I can apply to my professional life and that will have a positive influence on my personal life. It was a fabulous opportunity to meet kind and talented people from all around Europe!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Cont’d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4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6974" y="1961659"/>
            <a:ext cx="11846106" cy="733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Post of a student delegate on </a:t>
            </a:r>
            <a:r>
              <a:rPr lang="en-GB" sz="4400" dirty="0" err="1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Linkedin</a:t>
            </a:r>
            <a:r>
              <a:rPr lang="en-GB" sz="4400" dirty="0">
                <a:solidFill>
                  <a:schemeClr val="bg1"/>
                </a:solidFill>
                <a:latin typeface="Arial Rounded MT Bold" pitchFamily="34" charset="0"/>
                <a:sym typeface="Museo Slab 700"/>
              </a:rPr>
              <a:t>: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105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endParaRPr lang="en-GB" sz="1050" dirty="0">
              <a:solidFill>
                <a:schemeClr val="bg1"/>
              </a:solidFill>
              <a:latin typeface="Arial Rounded MT Bold" pitchFamily="34" charset="0"/>
              <a:sym typeface="Museo Slab 700"/>
            </a:endParaRPr>
          </a:p>
          <a:p>
            <a:pPr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also want to thank my amazing teammates </a:t>
            </a:r>
            <a:r>
              <a:rPr lang="en-GB" sz="3000" dirty="0" err="1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Arjan</a:t>
            </a: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, Edwin, Jane and Edouard. I'm very pleased I met you guys! 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I'd like to take a second to thank …….. for introducing me to Businet and giving me the opportunity to go on this international adventure.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 would also like to thank …………….for being an amazing host at the annual Student conference. </a:t>
            </a:r>
            <a:endParaRPr lang="en-GB" sz="24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In education and life it’s not all about what you have to do, but why you have to do it and what you can learn from it. That’s the main idea I took home with me.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Julie D</a:t>
            </a:r>
          </a:p>
          <a:p>
            <a:pPr lvl="0" algn="l">
              <a:lnSpc>
                <a:spcPct val="80000"/>
              </a:lnSpc>
              <a:spcBef>
                <a:spcPts val="2300"/>
              </a:spcBef>
              <a:defRPr sz="1800"/>
            </a:pPr>
            <a:r>
              <a:rPr lang="en-GB" sz="3000" dirty="0">
                <a:solidFill>
                  <a:srgbClr val="FFFFFF"/>
                </a:solidFill>
                <a:latin typeface="Museo Slab 700"/>
                <a:ea typeface="Museo Slab 700"/>
                <a:cs typeface="Museo Slab 700"/>
                <a:sym typeface="Museo Slab 700"/>
              </a:rPr>
              <a:t>DEC 2018</a:t>
            </a:r>
            <a:endParaRPr sz="3000" dirty="0">
              <a:solidFill>
                <a:srgbClr val="FFFFFF"/>
              </a:solidFill>
              <a:latin typeface="Museo Slab 700"/>
              <a:ea typeface="Museo Slab 700"/>
              <a:cs typeface="Museo Slab 700"/>
              <a:sym typeface="Museo Slab 7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1600" y="8837240"/>
            <a:ext cx="3329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www.businet.org.uk  </a:t>
            </a:r>
          </a:p>
          <a:p>
            <a:r>
              <a:rPr lang="en-GB" sz="2400" dirty="0">
                <a:solidFill>
                  <a:schemeClr val="bg1"/>
                </a:solidFill>
                <a:latin typeface="Museo Slab 300"/>
                <a:ea typeface="Museo Slab 300"/>
                <a:cs typeface="Museo Slab 300"/>
                <a:sym typeface="Museo Slab 300"/>
              </a:rPr>
              <a:t> businet@gmx.com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4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486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Avenir Roman</vt:lpstr>
      <vt:lpstr>Helvetica Light</vt:lpstr>
      <vt:lpstr>Museo Slab 300</vt:lpstr>
      <vt:lpstr>Museo Slab 700</vt:lpstr>
      <vt:lpstr>Museo Slab 900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Taylor</cp:lastModifiedBy>
  <cp:revision>38</cp:revision>
  <dcterms:modified xsi:type="dcterms:W3CDTF">2019-05-16T07:16:07Z</dcterms:modified>
</cp:coreProperties>
</file>