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7"/>
    <a:srgbClr val="E000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15/05/2019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52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8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Summer School ‘Changemaker bootcamp’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41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0494" y="0"/>
            <a:ext cx="12332494" cy="68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WICKED PROBLEMS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6347179" y="265288"/>
            <a:ext cx="5512312" cy="638489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‘Problems </a:t>
            </a:r>
            <a:r>
              <a:rPr lang="en-US" dirty="0"/>
              <a:t>that are difficult or impossible to solve due to incomplete, contradictory and changing </a:t>
            </a:r>
            <a:r>
              <a:rPr lang="en-US" dirty="0" smtClean="0"/>
              <a:t>conditions’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i="1" dirty="0"/>
              <a:t>E</a:t>
            </a:r>
            <a:r>
              <a:rPr lang="en-GB" i="1" dirty="0" smtClean="0"/>
              <a:t>cology </a:t>
            </a:r>
            <a:r>
              <a:rPr lang="en-GB" i="1" dirty="0"/>
              <a:t>and </a:t>
            </a:r>
            <a:r>
              <a:rPr lang="en-GB" i="1" dirty="0" smtClean="0"/>
              <a:t>climate</a:t>
            </a:r>
          </a:p>
          <a:p>
            <a:pPr marL="0" indent="0">
              <a:buNone/>
            </a:pPr>
            <a:r>
              <a:rPr lang="en-GB" i="1" dirty="0"/>
              <a:t>E</a:t>
            </a:r>
            <a:r>
              <a:rPr lang="en-GB" i="1" dirty="0" smtClean="0"/>
              <a:t>nergy </a:t>
            </a:r>
            <a:r>
              <a:rPr lang="en-GB" i="1" dirty="0"/>
              <a:t>and </a:t>
            </a:r>
            <a:r>
              <a:rPr lang="en-GB" i="1" dirty="0" smtClean="0"/>
              <a:t>resources</a:t>
            </a:r>
          </a:p>
          <a:p>
            <a:pPr marL="0" indent="0">
              <a:buNone/>
            </a:pPr>
            <a:r>
              <a:rPr lang="en-GB" i="1" dirty="0"/>
              <a:t>F</a:t>
            </a:r>
            <a:r>
              <a:rPr lang="en-GB" i="1" dirty="0" smtClean="0"/>
              <a:t>inancial </a:t>
            </a:r>
            <a:r>
              <a:rPr lang="en-GB" i="1" dirty="0"/>
              <a:t>issues, money and debt </a:t>
            </a:r>
            <a:r>
              <a:rPr lang="en-GB" i="1" dirty="0" smtClean="0"/>
              <a:t>systems</a:t>
            </a:r>
          </a:p>
          <a:p>
            <a:pPr marL="0" indent="0">
              <a:buNone/>
            </a:pPr>
            <a:r>
              <a:rPr lang="en-GB" i="1" dirty="0" smtClean="0"/>
              <a:t>Wellbeing</a:t>
            </a:r>
            <a:endParaRPr lang="nl-BE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21" y="3057236"/>
            <a:ext cx="3414712" cy="3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DESIGN THINKING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6347179" y="265288"/>
            <a:ext cx="5512312" cy="638489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Understand </a:t>
            </a:r>
            <a:r>
              <a:rPr lang="en-US" dirty="0"/>
              <a:t>the </a:t>
            </a:r>
            <a:r>
              <a:rPr lang="en-US" dirty="0" smtClean="0"/>
              <a:t>user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Challenge assumptions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edefine problems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alternative strategies and </a:t>
            </a:r>
            <a:r>
              <a:rPr lang="en-US" dirty="0" smtClean="0"/>
              <a:t>solutions</a:t>
            </a:r>
            <a:endParaRPr lang="nl-BE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99" y="4239057"/>
            <a:ext cx="5338474" cy="26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HOW TO MAKE A DIFFERENCE YOURSELF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6347179" y="265288"/>
            <a:ext cx="5512312" cy="638489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Solo time in nature (day 1-3)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Joint involvement around wicked problems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	</a:t>
            </a:r>
            <a:endParaRPr lang="nl-BE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192808"/>
            <a:ext cx="2453120" cy="2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r>
              <a:rPr lang="nl-BE" dirty="0" err="1" smtClean="0"/>
              <a:t>Visits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values</a:t>
            </a:r>
            <a:r>
              <a:rPr lang="nl-BE" dirty="0" smtClean="0"/>
              <a:t> </a:t>
            </a:r>
            <a:r>
              <a:rPr lang="nl-BE" dirty="0" err="1" smtClean="0"/>
              <a:t>driven</a:t>
            </a:r>
            <a:r>
              <a:rPr lang="nl-BE" dirty="0" smtClean="0"/>
              <a:t> </a:t>
            </a:r>
            <a:r>
              <a:rPr lang="nl-BE" dirty="0" err="1" smtClean="0"/>
              <a:t>organisations</a:t>
            </a:r>
            <a:r>
              <a:rPr lang="nl-BE" dirty="0" smtClean="0"/>
              <a:t>/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companies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Global </a:t>
            </a:r>
            <a:r>
              <a:rPr lang="nl-BE" dirty="0" err="1" smtClean="0"/>
              <a:t>Citizenship</a:t>
            </a:r>
            <a:r>
              <a:rPr lang="nl-BE" dirty="0" smtClean="0"/>
              <a:t> </a:t>
            </a:r>
            <a:r>
              <a:rPr lang="nl-BE" dirty="0" err="1"/>
              <a:t>E</a:t>
            </a:r>
            <a:r>
              <a:rPr lang="nl-BE" dirty="0" err="1" smtClean="0"/>
              <a:t>ducation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r>
              <a:rPr lang="nl-BE" dirty="0" err="1" smtClean="0"/>
              <a:t>Fedasil</a:t>
            </a:r>
            <a:r>
              <a:rPr lang="nl-BE" dirty="0" smtClean="0"/>
              <a:t>/Klein Kasteeltje (</a:t>
            </a:r>
            <a:r>
              <a:rPr lang="nl-BE" dirty="0" err="1" smtClean="0"/>
              <a:t>centre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asylum</a:t>
            </a:r>
            <a:r>
              <a:rPr lang="nl-BE" dirty="0" smtClean="0"/>
              <a:t> </a:t>
            </a:r>
            <a:r>
              <a:rPr lang="nl-BE" dirty="0" err="1" smtClean="0"/>
              <a:t>seekers</a:t>
            </a:r>
            <a:r>
              <a:rPr lang="nl-BE" dirty="0" smtClean="0"/>
              <a:t>)</a:t>
            </a:r>
          </a:p>
          <a:p>
            <a:r>
              <a:rPr lang="nl-BE" dirty="0" smtClean="0"/>
              <a:t>Oxfam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82" y="3239014"/>
            <a:ext cx="3611610" cy="16605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2" y="4912388"/>
            <a:ext cx="2619375" cy="17430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47" y="4850637"/>
            <a:ext cx="1971479" cy="14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Target </a:t>
            </a:r>
            <a:r>
              <a:rPr lang="nl-BE" dirty="0" err="1" smtClean="0"/>
              <a:t>group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International </a:t>
            </a:r>
            <a:r>
              <a:rPr lang="nl-BE" dirty="0" err="1" smtClean="0"/>
              <a:t>students</a:t>
            </a:r>
            <a:r>
              <a:rPr lang="nl-BE" dirty="0" smtClean="0"/>
              <a:t>, 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UCLL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fields of </a:t>
            </a:r>
            <a:r>
              <a:rPr lang="nl-BE" dirty="0" err="1" smtClean="0"/>
              <a:t>study</a:t>
            </a:r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/>
              <a:t>-&gt; </a:t>
            </a:r>
            <a:r>
              <a:rPr lang="nl-BE" dirty="0" err="1" smtClean="0"/>
              <a:t>Multidisciplinary</a:t>
            </a:r>
            <a:r>
              <a:rPr lang="nl-BE" dirty="0" smtClean="0"/>
              <a:t> </a:t>
            </a:r>
            <a:r>
              <a:rPr lang="nl-BE" dirty="0" smtClean="0"/>
              <a:t>approach is </a:t>
            </a:r>
            <a:r>
              <a:rPr lang="nl-BE" dirty="0" err="1" smtClean="0"/>
              <a:t>key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72" y="-193964"/>
            <a:ext cx="2597741" cy="30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Practical Information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Date: 2-12 September 2019</a:t>
            </a:r>
          </a:p>
          <a:p>
            <a:endParaRPr lang="nl-BE" dirty="0" smtClean="0"/>
          </a:p>
          <a:p>
            <a:r>
              <a:rPr lang="nl-BE" dirty="0" smtClean="0"/>
              <a:t>Price 1600€ :</a:t>
            </a:r>
            <a:r>
              <a:rPr lang="nl-BE" dirty="0" err="1" smtClean="0"/>
              <a:t>included</a:t>
            </a:r>
            <a:r>
              <a:rPr lang="nl-BE" dirty="0" smtClean="0"/>
              <a:t> is fee, </a:t>
            </a:r>
            <a:r>
              <a:rPr lang="nl-BE" dirty="0" err="1" smtClean="0"/>
              <a:t>accommodation</a:t>
            </a:r>
            <a:r>
              <a:rPr lang="nl-BE" dirty="0" smtClean="0"/>
              <a:t> </a:t>
            </a:r>
            <a:r>
              <a:rPr lang="nl-BE" dirty="0" err="1" smtClean="0"/>
              <a:t>including</a:t>
            </a:r>
            <a:r>
              <a:rPr lang="nl-BE" dirty="0" smtClean="0"/>
              <a:t> </a:t>
            </a:r>
            <a:r>
              <a:rPr lang="nl-BE" dirty="0" err="1" smtClean="0"/>
              <a:t>breakfast</a:t>
            </a:r>
            <a:r>
              <a:rPr lang="nl-BE" dirty="0" smtClean="0"/>
              <a:t>, lunch, transportation, field trips 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Deadline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registration</a:t>
            </a:r>
            <a:r>
              <a:rPr lang="nl-BE" smtClean="0"/>
              <a:t>: 10 </a:t>
            </a:r>
            <a:r>
              <a:rPr lang="nl-BE" dirty="0" err="1" smtClean="0"/>
              <a:t>July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10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0494" y="0"/>
            <a:ext cx="12332494" cy="68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32_00018418_UCLL_PPT_Sjabloonv8.potx" id="{6A28758C-7AEE-4EB9-B345-31A973BF1F30}" vid="{428C328C-271A-4178-AD6C-74556DE0366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UCLL Powerpoint</Template>
  <TotalTime>90</TotalTime>
  <Words>146</Words>
  <Application>Microsoft Office PowerPoint</Application>
  <PresentationFormat>Breedbeeld</PresentationFormat>
  <Paragraphs>73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Kantoorthema</vt:lpstr>
      <vt:lpstr>Summer School ‘Changemaker bootcamp’</vt:lpstr>
      <vt:lpstr>PowerPoint-presentatie</vt:lpstr>
      <vt:lpstr>PowerPoint-presentatie</vt:lpstr>
      <vt:lpstr>PowerPoint-presentatie</vt:lpstr>
      <vt:lpstr>PowerPoint-presentatie</vt:lpstr>
      <vt:lpstr>PowerPoint-presentatie</vt:lpstr>
      <vt:lpstr>Target group</vt:lpstr>
      <vt:lpstr>Practical Information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School ‘Changemaker bootcamp’</dc:title>
  <dc:creator>Chris Huybrechts</dc:creator>
  <cp:lastModifiedBy>Chris Huybrechts</cp:lastModifiedBy>
  <cp:revision>13</cp:revision>
  <dcterms:created xsi:type="dcterms:W3CDTF">2019-05-14T10:19:59Z</dcterms:created>
  <dcterms:modified xsi:type="dcterms:W3CDTF">2019-05-15T06:55:54Z</dcterms:modified>
</cp:coreProperties>
</file>